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306" r:id="rId6"/>
    <p:sldId id="308" r:id="rId7"/>
    <p:sldId id="310" r:id="rId8"/>
    <p:sldId id="307" r:id="rId9"/>
    <p:sldId id="309" r:id="rId10"/>
    <p:sldId id="311" r:id="rId11"/>
    <p:sldId id="312" r:id="rId12"/>
    <p:sldId id="31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26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A73B23-D17D-C242-BE3D-49EDB67DC1F6}" v="8" dt="2026-09-05T03:20:32.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93" autoAdjust="0"/>
    <p:restoredTop sz="94660"/>
  </p:normalViewPr>
  <p:slideViewPr>
    <p:cSldViewPr snapToGrid="0">
      <p:cViewPr varScale="1">
        <p:scale>
          <a:sx n="125" d="100"/>
          <a:sy n="125" d="100"/>
        </p:scale>
        <p:origin x="192"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ck Timmons" userId="22e8fd73-0c58-49dc-95c7-ab86bb7007e9" providerId="ADAL" clId="{67B9CE28-79D4-592B-83EA-C7699B9045D5}"/>
    <pc:docChg chg="addSld modSld">
      <pc:chgData name="Zack Timmons" userId="22e8fd73-0c58-49dc-95c7-ab86bb7007e9" providerId="ADAL" clId="{67B9CE28-79D4-592B-83EA-C7699B9045D5}" dt="2026-09-05T03:21:05.742" v="255" actId="20577"/>
      <pc:docMkLst>
        <pc:docMk/>
      </pc:docMkLst>
      <pc:sldChg chg="modSp mod">
        <pc:chgData name="Zack Timmons" userId="22e8fd73-0c58-49dc-95c7-ab86bb7007e9" providerId="ADAL" clId="{67B9CE28-79D4-592B-83EA-C7699B9045D5}" dt="2026-09-05T03:14:21.376" v="10" actId="20577"/>
        <pc:sldMkLst>
          <pc:docMk/>
          <pc:sldMk cId="3056965651" sldId="256"/>
        </pc:sldMkLst>
        <pc:spChg chg="mod">
          <ac:chgData name="Zack Timmons" userId="22e8fd73-0c58-49dc-95c7-ab86bb7007e9" providerId="ADAL" clId="{67B9CE28-79D4-592B-83EA-C7699B9045D5}" dt="2026-09-05T03:14:21.376" v="10" actId="20577"/>
          <ac:spMkLst>
            <pc:docMk/>
            <pc:sldMk cId="3056965651" sldId="256"/>
            <ac:spMk id="3" creationId="{00000000-0000-0000-0000-000000000000}"/>
          </ac:spMkLst>
        </pc:spChg>
      </pc:sldChg>
      <pc:sldChg chg="modSp mod">
        <pc:chgData name="Zack Timmons" userId="22e8fd73-0c58-49dc-95c7-ab86bb7007e9" providerId="ADAL" clId="{67B9CE28-79D4-592B-83EA-C7699B9045D5}" dt="2026-09-05T03:15:45.426" v="34" actId="403"/>
        <pc:sldMkLst>
          <pc:docMk/>
          <pc:sldMk cId="1352583541" sldId="306"/>
        </pc:sldMkLst>
        <pc:spChg chg="mod">
          <ac:chgData name="Zack Timmons" userId="22e8fd73-0c58-49dc-95c7-ab86bb7007e9" providerId="ADAL" clId="{67B9CE28-79D4-592B-83EA-C7699B9045D5}" dt="2026-09-05T03:14:26.056" v="29" actId="20577"/>
          <ac:spMkLst>
            <pc:docMk/>
            <pc:sldMk cId="1352583541" sldId="306"/>
            <ac:spMk id="2" creationId="{00000000-0000-0000-0000-000000000000}"/>
          </ac:spMkLst>
        </pc:spChg>
        <pc:spChg chg="mod">
          <ac:chgData name="Zack Timmons" userId="22e8fd73-0c58-49dc-95c7-ab86bb7007e9" providerId="ADAL" clId="{67B9CE28-79D4-592B-83EA-C7699B9045D5}" dt="2026-09-05T03:15:45.426" v="34" actId="403"/>
          <ac:spMkLst>
            <pc:docMk/>
            <pc:sldMk cId="1352583541" sldId="306"/>
            <ac:spMk id="9" creationId="{0BE70625-2D9A-4F40-B7AF-A4BD2247E048}"/>
          </ac:spMkLst>
        </pc:spChg>
      </pc:sldChg>
      <pc:sldChg chg="modSp mod">
        <pc:chgData name="Zack Timmons" userId="22e8fd73-0c58-49dc-95c7-ab86bb7007e9" providerId="ADAL" clId="{67B9CE28-79D4-592B-83EA-C7699B9045D5}" dt="2026-09-05T03:18:13.961" v="136" actId="20577"/>
        <pc:sldMkLst>
          <pc:docMk/>
          <pc:sldMk cId="3268185733" sldId="307"/>
        </pc:sldMkLst>
        <pc:spChg chg="mod">
          <ac:chgData name="Zack Timmons" userId="22e8fd73-0c58-49dc-95c7-ab86bb7007e9" providerId="ADAL" clId="{67B9CE28-79D4-592B-83EA-C7699B9045D5}" dt="2026-09-05T03:18:13.961" v="136" actId="20577"/>
          <ac:spMkLst>
            <pc:docMk/>
            <pc:sldMk cId="3268185733" sldId="307"/>
            <ac:spMk id="2" creationId="{00000000-0000-0000-0000-000000000000}"/>
          </ac:spMkLst>
        </pc:spChg>
        <pc:spChg chg="mod">
          <ac:chgData name="Zack Timmons" userId="22e8fd73-0c58-49dc-95c7-ab86bb7007e9" providerId="ADAL" clId="{67B9CE28-79D4-592B-83EA-C7699B9045D5}" dt="2026-09-05T03:17:51.629" v="107" actId="403"/>
          <ac:spMkLst>
            <pc:docMk/>
            <pc:sldMk cId="3268185733" sldId="307"/>
            <ac:spMk id="9" creationId="{0BE70625-2D9A-4F40-B7AF-A4BD2247E048}"/>
          </ac:spMkLst>
        </pc:spChg>
      </pc:sldChg>
      <pc:sldChg chg="modSp mod">
        <pc:chgData name="Zack Timmons" userId="22e8fd73-0c58-49dc-95c7-ab86bb7007e9" providerId="ADAL" clId="{67B9CE28-79D4-592B-83EA-C7699B9045D5}" dt="2026-09-05T03:16:34.963" v="68" actId="20577"/>
        <pc:sldMkLst>
          <pc:docMk/>
          <pc:sldMk cId="3799675058" sldId="308"/>
        </pc:sldMkLst>
        <pc:spChg chg="mod">
          <ac:chgData name="Zack Timmons" userId="22e8fd73-0c58-49dc-95c7-ab86bb7007e9" providerId="ADAL" clId="{67B9CE28-79D4-592B-83EA-C7699B9045D5}" dt="2026-09-05T03:16:02.889" v="62" actId="20577"/>
          <ac:spMkLst>
            <pc:docMk/>
            <pc:sldMk cId="3799675058" sldId="308"/>
            <ac:spMk id="2" creationId="{C7743E0B-3880-7FE2-D86C-4D7FA3C3F196}"/>
          </ac:spMkLst>
        </pc:spChg>
        <pc:spChg chg="mod">
          <ac:chgData name="Zack Timmons" userId="22e8fd73-0c58-49dc-95c7-ab86bb7007e9" providerId="ADAL" clId="{67B9CE28-79D4-592B-83EA-C7699B9045D5}" dt="2026-09-05T03:16:34.963" v="68" actId="20577"/>
          <ac:spMkLst>
            <pc:docMk/>
            <pc:sldMk cId="3799675058" sldId="308"/>
            <ac:spMk id="9" creationId="{E43334E6-EC23-7ED0-5E36-8E2EAFBE3010}"/>
          </ac:spMkLst>
        </pc:spChg>
      </pc:sldChg>
      <pc:sldChg chg="modSp mod">
        <pc:chgData name="Zack Timmons" userId="22e8fd73-0c58-49dc-95c7-ab86bb7007e9" providerId="ADAL" clId="{67B9CE28-79D4-592B-83EA-C7699B9045D5}" dt="2026-09-05T03:19:05.496" v="164" actId="20577"/>
        <pc:sldMkLst>
          <pc:docMk/>
          <pc:sldMk cId="1707785829" sldId="309"/>
        </pc:sldMkLst>
        <pc:spChg chg="mod">
          <ac:chgData name="Zack Timmons" userId="22e8fd73-0c58-49dc-95c7-ab86bb7007e9" providerId="ADAL" clId="{67B9CE28-79D4-592B-83EA-C7699B9045D5}" dt="2026-09-05T03:19:05.496" v="164" actId="20577"/>
          <ac:spMkLst>
            <pc:docMk/>
            <pc:sldMk cId="1707785829" sldId="309"/>
            <ac:spMk id="2" creationId="{86D225D2-7E49-003C-2499-E65EE0F98BC1}"/>
          </ac:spMkLst>
        </pc:spChg>
        <pc:spChg chg="mod">
          <ac:chgData name="Zack Timmons" userId="22e8fd73-0c58-49dc-95c7-ab86bb7007e9" providerId="ADAL" clId="{67B9CE28-79D4-592B-83EA-C7699B9045D5}" dt="2026-09-05T03:18:34.075" v="141" actId="2711"/>
          <ac:spMkLst>
            <pc:docMk/>
            <pc:sldMk cId="1707785829" sldId="309"/>
            <ac:spMk id="9" creationId="{6C6B24AE-3D5C-EE69-9B9D-7DCAD8C79089}"/>
          </ac:spMkLst>
        </pc:spChg>
      </pc:sldChg>
      <pc:sldChg chg="modSp mod">
        <pc:chgData name="Zack Timmons" userId="22e8fd73-0c58-49dc-95c7-ab86bb7007e9" providerId="ADAL" clId="{67B9CE28-79D4-592B-83EA-C7699B9045D5}" dt="2026-09-05T03:17:24.214" v="102" actId="20577"/>
        <pc:sldMkLst>
          <pc:docMk/>
          <pc:sldMk cId="3572642185" sldId="310"/>
        </pc:sldMkLst>
        <pc:spChg chg="mod">
          <ac:chgData name="Zack Timmons" userId="22e8fd73-0c58-49dc-95c7-ab86bb7007e9" providerId="ADAL" clId="{67B9CE28-79D4-592B-83EA-C7699B9045D5}" dt="2026-09-05T03:17:14.657" v="91" actId="20577"/>
          <ac:spMkLst>
            <pc:docMk/>
            <pc:sldMk cId="3572642185" sldId="310"/>
            <ac:spMk id="2" creationId="{EB9DCB28-2397-016E-97E8-C44B03BC0086}"/>
          </ac:spMkLst>
        </pc:spChg>
        <pc:spChg chg="mod">
          <ac:chgData name="Zack Timmons" userId="22e8fd73-0c58-49dc-95c7-ab86bb7007e9" providerId="ADAL" clId="{67B9CE28-79D4-592B-83EA-C7699B9045D5}" dt="2026-09-05T03:17:24.214" v="102" actId="20577"/>
          <ac:spMkLst>
            <pc:docMk/>
            <pc:sldMk cId="3572642185" sldId="310"/>
            <ac:spMk id="9" creationId="{B59F0EAF-7716-E8D5-E4F2-A489132223AB}"/>
          </ac:spMkLst>
        </pc:spChg>
      </pc:sldChg>
      <pc:sldChg chg="modSp mod">
        <pc:chgData name="Zack Timmons" userId="22e8fd73-0c58-49dc-95c7-ab86bb7007e9" providerId="ADAL" clId="{67B9CE28-79D4-592B-83EA-C7699B9045D5}" dt="2026-09-05T03:19:54.155" v="202" actId="20577"/>
        <pc:sldMkLst>
          <pc:docMk/>
          <pc:sldMk cId="3773359731" sldId="311"/>
        </pc:sldMkLst>
        <pc:spChg chg="mod">
          <ac:chgData name="Zack Timmons" userId="22e8fd73-0c58-49dc-95c7-ab86bb7007e9" providerId="ADAL" clId="{67B9CE28-79D4-592B-83EA-C7699B9045D5}" dt="2026-09-05T03:19:54.155" v="202" actId="20577"/>
          <ac:spMkLst>
            <pc:docMk/>
            <pc:sldMk cId="3773359731" sldId="311"/>
            <ac:spMk id="2" creationId="{6E1BE21C-BDF7-E850-A107-D5C331C85E8B}"/>
          </ac:spMkLst>
        </pc:spChg>
        <pc:spChg chg="mod">
          <ac:chgData name="Zack Timmons" userId="22e8fd73-0c58-49dc-95c7-ab86bb7007e9" providerId="ADAL" clId="{67B9CE28-79D4-592B-83EA-C7699B9045D5}" dt="2026-09-05T03:19:18.104" v="171" actId="2711"/>
          <ac:spMkLst>
            <pc:docMk/>
            <pc:sldMk cId="3773359731" sldId="311"/>
            <ac:spMk id="9" creationId="{A11DDFA3-B1FA-8A94-AB35-E11EEFB646E3}"/>
          </ac:spMkLst>
        </pc:spChg>
      </pc:sldChg>
      <pc:sldChg chg="modSp add mod">
        <pc:chgData name="Zack Timmons" userId="22e8fd73-0c58-49dc-95c7-ab86bb7007e9" providerId="ADAL" clId="{67B9CE28-79D4-592B-83EA-C7699B9045D5}" dt="2026-09-05T03:20:16.235" v="208" actId="2711"/>
        <pc:sldMkLst>
          <pc:docMk/>
          <pc:sldMk cId="4209812617" sldId="312"/>
        </pc:sldMkLst>
        <pc:spChg chg="mod">
          <ac:chgData name="Zack Timmons" userId="22e8fd73-0c58-49dc-95c7-ab86bb7007e9" providerId="ADAL" clId="{67B9CE28-79D4-592B-83EA-C7699B9045D5}" dt="2026-09-05T03:20:16.235" v="208" actId="2711"/>
          <ac:spMkLst>
            <pc:docMk/>
            <pc:sldMk cId="4209812617" sldId="312"/>
            <ac:spMk id="9" creationId="{BB2F7849-3F20-BE6A-7936-B2FD9BF65703}"/>
          </ac:spMkLst>
        </pc:spChg>
      </pc:sldChg>
      <pc:sldChg chg="modSp add mod">
        <pc:chgData name="Zack Timmons" userId="22e8fd73-0c58-49dc-95c7-ab86bb7007e9" providerId="ADAL" clId="{67B9CE28-79D4-592B-83EA-C7699B9045D5}" dt="2026-09-05T03:21:05.742" v="255" actId="20577"/>
        <pc:sldMkLst>
          <pc:docMk/>
          <pc:sldMk cId="751119861" sldId="313"/>
        </pc:sldMkLst>
        <pc:spChg chg="mod">
          <ac:chgData name="Zack Timmons" userId="22e8fd73-0c58-49dc-95c7-ab86bb7007e9" providerId="ADAL" clId="{67B9CE28-79D4-592B-83EA-C7699B9045D5}" dt="2026-09-05T03:21:05.742" v="255" actId="20577"/>
          <ac:spMkLst>
            <pc:docMk/>
            <pc:sldMk cId="751119861" sldId="313"/>
            <ac:spMk id="2" creationId="{E924B05B-FC74-3A00-7081-038A00FB51D6}"/>
          </ac:spMkLst>
        </pc:spChg>
        <pc:spChg chg="mod">
          <ac:chgData name="Zack Timmons" userId="22e8fd73-0c58-49dc-95c7-ab86bb7007e9" providerId="ADAL" clId="{67B9CE28-79D4-592B-83EA-C7699B9045D5}" dt="2026-09-05T03:20:50.084" v="240" actId="20577"/>
          <ac:spMkLst>
            <pc:docMk/>
            <pc:sldMk cId="751119861" sldId="313"/>
            <ac:spMk id="9" creationId="{7AC0F997-9E22-FBF3-FD6F-2AA3769A0B5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9/4/26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9/4/26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9/4/26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9/4/26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9/4/26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9/4/26</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9/4/26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9/4/26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9/4/26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effectLst/>
        </p:spPr>
        <p:txBody>
          <a:bodyPr>
            <a:noAutofit/>
          </a:bodyPr>
          <a:lstStyle/>
          <a:p>
            <a:r>
              <a:rPr lang="en-US" sz="4400" b="1" dirty="0">
                <a:solidFill>
                  <a:schemeClr val="accent2"/>
                </a:solidFill>
                <a:latin typeface="Acumin Pro SemiCondensed Black" panose="020B0906020202020204" pitchFamily="34" charset="0"/>
              </a:rPr>
              <a:t>Share Ideas</a:t>
            </a:r>
          </a:p>
        </p:txBody>
      </p:sp>
      <p:pic>
        <p:nvPicPr>
          <p:cNvPr id="6" name="Picture 5">
            <a:extLst>
              <a:ext uri="{FF2B5EF4-FFF2-40B4-BE49-F238E27FC236}">
                <a16:creationId xmlns:a16="http://schemas.microsoft.com/office/drawing/2014/main" id="{B15DB77A-3DB6-6EEC-F5BF-114114047E81}"/>
              </a:ext>
            </a:extLst>
          </p:cNvPr>
          <p:cNvPicPr>
            <a:picLocks noChangeAspect="1"/>
          </p:cNvPicPr>
          <p:nvPr/>
        </p:nvPicPr>
        <p:blipFill>
          <a:blip r:embed="rId2"/>
          <a:stretch>
            <a:fillRect/>
          </a:stretch>
        </p:blipFill>
        <p:spPr>
          <a:xfrm>
            <a:off x="4456256" y="397112"/>
            <a:ext cx="3279487" cy="4052058"/>
          </a:xfrm>
          <a:prstGeom prst="rect">
            <a:avLst/>
          </a:prstGeom>
        </p:spPr>
      </p:pic>
    </p:spTree>
    <p:extLst>
      <p:ext uri="{BB962C8B-B14F-4D97-AF65-F5344CB8AC3E}">
        <p14:creationId xmlns:p14="http://schemas.microsoft.com/office/powerpoint/2010/main" val="3056965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cumin Pro SemiCondensed Black" panose="020B0506020202020204" pitchFamily="34" charset="77"/>
              </a:rPr>
              <a:t>Share Ideas</a:t>
            </a:r>
          </a:p>
        </p:txBody>
      </p:sp>
      <p:sp>
        <p:nvSpPr>
          <p:cNvPr id="9" name="Content Placeholder 2">
            <a:extLst>
              <a:ext uri="{FF2B5EF4-FFF2-40B4-BE49-F238E27FC236}">
                <a16:creationId xmlns:a16="http://schemas.microsoft.com/office/drawing/2014/main" id="{0BE70625-2D9A-4F40-B7AF-A4BD2247E048}"/>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Every great project, improvement, or innovation starts with an idea. But an idea can only make a difference when it is shared.</a:t>
            </a:r>
          </a:p>
          <a:p>
            <a:r>
              <a:rPr lang="en-US" sz="2400" b="1" dirty="0">
                <a:solidFill>
                  <a:srgbClr val="152659"/>
                </a:solidFill>
                <a:latin typeface="Acumin Pro SemiCondensed" panose="020B0406020202020204" pitchFamily="34" charset="77"/>
              </a:rPr>
              <a:t>Sometimes people hesitate to speak up because they think their idea is too simple, someone else has probably already thought of it, or they are worried others may disagree. The reality is that even a small idea can lead to a meaningful change.</a:t>
            </a:r>
          </a:p>
        </p:txBody>
      </p:sp>
    </p:spTree>
    <p:extLst>
      <p:ext uri="{BB962C8B-B14F-4D97-AF65-F5344CB8AC3E}">
        <p14:creationId xmlns:p14="http://schemas.microsoft.com/office/powerpoint/2010/main" val="1352583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37B5A-0319-2573-C67F-BBCDE0AB80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743E0B-3880-7FE2-D86C-4D7FA3C3F196}"/>
              </a:ext>
            </a:extLst>
          </p:cNvPr>
          <p:cNvSpPr>
            <a:spLocks noGrp="1"/>
          </p:cNvSpPr>
          <p:nvPr>
            <p:ph type="title"/>
          </p:nvPr>
        </p:nvSpPr>
        <p:spPr/>
        <p:txBody>
          <a:bodyPr/>
          <a:lstStyle/>
          <a:p>
            <a:r>
              <a:rPr lang="en-US" dirty="0">
                <a:latin typeface="Acumin Pro SemiCondensed Black" panose="020B0506020202020204" pitchFamily="34" charset="77"/>
              </a:rPr>
              <a:t>Encouraging Innovation</a:t>
            </a:r>
          </a:p>
        </p:txBody>
      </p:sp>
      <p:sp>
        <p:nvSpPr>
          <p:cNvPr id="9" name="Content Placeholder 2">
            <a:extLst>
              <a:ext uri="{FF2B5EF4-FFF2-40B4-BE49-F238E27FC236}">
                <a16:creationId xmlns:a16="http://schemas.microsoft.com/office/drawing/2014/main" id="{E43334E6-EC23-7ED0-5E36-8E2EAFBE3010}"/>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New ideas help organizations grow and improve. When people share different perspectives, we discover new ways to solve problems, improve processes, and create opportunities.</a:t>
            </a:r>
          </a:p>
          <a:p>
            <a:r>
              <a:rPr lang="en-US" sz="2400" b="1" dirty="0">
                <a:solidFill>
                  <a:srgbClr val="152659"/>
                </a:solidFill>
                <a:latin typeface="Acumin Pro SemiCondensed" panose="020B0406020202020204" pitchFamily="34" charset="77"/>
              </a:rPr>
              <a:t>One person's thought may not be the complete solution, but it can inspire someone else to build upon it.</a:t>
            </a:r>
          </a:p>
          <a:p>
            <a:r>
              <a:rPr lang="en-US" sz="2400" b="1" dirty="0">
                <a:solidFill>
                  <a:srgbClr val="152659"/>
                </a:solidFill>
                <a:latin typeface="Acumin Pro SemiCondensed" panose="020B0406020202020204" pitchFamily="34" charset="77"/>
              </a:rPr>
              <a:t>Innovation happens when ideas are discussed, combined, and developed.</a:t>
            </a:r>
          </a:p>
        </p:txBody>
      </p:sp>
    </p:spTree>
    <p:extLst>
      <p:ext uri="{BB962C8B-B14F-4D97-AF65-F5344CB8AC3E}">
        <p14:creationId xmlns:p14="http://schemas.microsoft.com/office/powerpoint/2010/main" val="3799675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9B9E2-935D-A800-AF93-2A3BEDD0C0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DCB28-2397-016E-97E8-C44B03BC0086}"/>
              </a:ext>
            </a:extLst>
          </p:cNvPr>
          <p:cNvSpPr>
            <a:spLocks noGrp="1"/>
          </p:cNvSpPr>
          <p:nvPr>
            <p:ph type="title"/>
          </p:nvPr>
        </p:nvSpPr>
        <p:spPr/>
        <p:txBody>
          <a:bodyPr/>
          <a:lstStyle/>
          <a:p>
            <a:r>
              <a:rPr lang="en-US" dirty="0">
                <a:latin typeface="Acumin Pro SemiCondensed Black" panose="020B0506020202020204" pitchFamily="34" charset="77"/>
              </a:rPr>
              <a:t>New Perspectives</a:t>
            </a:r>
          </a:p>
        </p:txBody>
      </p:sp>
      <p:sp>
        <p:nvSpPr>
          <p:cNvPr id="9" name="Content Placeholder 2">
            <a:extLst>
              <a:ext uri="{FF2B5EF4-FFF2-40B4-BE49-F238E27FC236}">
                <a16:creationId xmlns:a16="http://schemas.microsoft.com/office/drawing/2014/main" id="{B59F0EAF-7716-E8D5-E4F2-A489132223AB}"/>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Each person brings unique experiences, knowledge, and viewpoints.</a:t>
            </a:r>
          </a:p>
          <a:p>
            <a:r>
              <a:rPr lang="en-US" sz="2400" b="1" dirty="0">
                <a:solidFill>
                  <a:srgbClr val="152659"/>
                </a:solidFill>
                <a:latin typeface="Acumin Pro SemiCondensed" panose="020B0406020202020204" pitchFamily="34" charset="77"/>
              </a:rPr>
              <a:t>Someone working directly with a problem may see something that leadership or another committee does not. That perspective can be extremely valuable.</a:t>
            </a:r>
          </a:p>
          <a:p>
            <a:r>
              <a:rPr lang="en-US" sz="2400" b="1" dirty="0">
                <a:solidFill>
                  <a:srgbClr val="152659"/>
                </a:solidFill>
                <a:latin typeface="Acumin Pro SemiCondensed" panose="020B0406020202020204" pitchFamily="34" charset="77"/>
              </a:rPr>
              <a:t>When everyone feels comfortable contributing, the organization benefits from a much wider range of thinking.</a:t>
            </a:r>
          </a:p>
        </p:txBody>
      </p:sp>
    </p:spTree>
    <p:extLst>
      <p:ext uri="{BB962C8B-B14F-4D97-AF65-F5344CB8AC3E}">
        <p14:creationId xmlns:p14="http://schemas.microsoft.com/office/powerpoint/2010/main" val="3572642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cumin Pro SemiCondensed Black" panose="020B0506020202020204" pitchFamily="34" charset="77"/>
              </a:rPr>
              <a:t>Improve Through Collaboration</a:t>
            </a:r>
          </a:p>
        </p:txBody>
      </p:sp>
      <p:sp>
        <p:nvSpPr>
          <p:cNvPr id="9" name="Content Placeholder 2">
            <a:extLst>
              <a:ext uri="{FF2B5EF4-FFF2-40B4-BE49-F238E27FC236}">
                <a16:creationId xmlns:a16="http://schemas.microsoft.com/office/drawing/2014/main" id="{0BE70625-2D9A-4F40-B7AF-A4BD2247E048}"/>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An idea does not have to be perfect before it is shared.</a:t>
            </a:r>
          </a:p>
          <a:p>
            <a:r>
              <a:rPr lang="en-US" sz="2400" b="1" dirty="0">
                <a:solidFill>
                  <a:srgbClr val="152659"/>
                </a:solidFill>
                <a:latin typeface="Acumin Pro SemiCondensed" panose="020B0406020202020204" pitchFamily="34" charset="77"/>
              </a:rPr>
              <a:t>In fact, ideas often become stronger when other people ask questions, offer suggestions, or contribute their own experiences.</a:t>
            </a:r>
          </a:p>
          <a:p>
            <a:r>
              <a:rPr lang="en-US" sz="2400" b="1" dirty="0">
                <a:solidFill>
                  <a:srgbClr val="152659"/>
                </a:solidFill>
                <a:latin typeface="Acumin Pro SemiCondensed" panose="020B0406020202020204" pitchFamily="34" charset="77"/>
              </a:rPr>
              <a:t>Instead of thinking, "I need to have the entire solution," think:</a:t>
            </a:r>
          </a:p>
          <a:p>
            <a:r>
              <a:rPr lang="en-US" sz="2400" b="1" dirty="0">
                <a:solidFill>
                  <a:srgbClr val="152659"/>
                </a:solidFill>
                <a:latin typeface="Acumin Pro SemiCondensed" panose="020B0406020202020204" pitchFamily="34" charset="77"/>
              </a:rPr>
              <a:t>"I have an idea that could be worth discussing."</a:t>
            </a:r>
          </a:p>
        </p:txBody>
      </p:sp>
    </p:spTree>
    <p:extLst>
      <p:ext uri="{BB962C8B-B14F-4D97-AF65-F5344CB8AC3E}">
        <p14:creationId xmlns:p14="http://schemas.microsoft.com/office/powerpoint/2010/main" val="3268185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E773E-E1A7-EB00-388D-D6F6579B12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D225D2-7E49-003C-2499-E65EE0F98BC1}"/>
              </a:ext>
            </a:extLst>
          </p:cNvPr>
          <p:cNvSpPr>
            <a:spLocks noGrp="1"/>
          </p:cNvSpPr>
          <p:nvPr>
            <p:ph type="title"/>
          </p:nvPr>
        </p:nvSpPr>
        <p:spPr/>
        <p:txBody>
          <a:bodyPr/>
          <a:lstStyle/>
          <a:p>
            <a:r>
              <a:rPr lang="en-US" dirty="0">
                <a:latin typeface="Acumin Pro SemiCondensed Black" panose="020B0506020202020204" pitchFamily="34" charset="77"/>
              </a:rPr>
              <a:t>Building Stronger Teams</a:t>
            </a:r>
          </a:p>
        </p:txBody>
      </p:sp>
      <p:sp>
        <p:nvSpPr>
          <p:cNvPr id="9" name="Content Placeholder 2">
            <a:extLst>
              <a:ext uri="{FF2B5EF4-FFF2-40B4-BE49-F238E27FC236}">
                <a16:creationId xmlns:a16="http://schemas.microsoft.com/office/drawing/2014/main" id="{6C6B24AE-3D5C-EE69-9B9D-7DCAD8C79089}"/>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Open communication creates a culture where people feel included and valued.</a:t>
            </a:r>
          </a:p>
          <a:p>
            <a:r>
              <a:rPr lang="en-US" sz="2400" b="1" dirty="0">
                <a:solidFill>
                  <a:srgbClr val="152659"/>
                </a:solidFill>
                <a:latin typeface="Acumin Pro SemiCondensed" panose="020B0406020202020204" pitchFamily="34" charset="77"/>
              </a:rPr>
              <a:t>When team members listen to one another and respectfully exchange ideas, it builds trust and encourages greater participation.</a:t>
            </a:r>
          </a:p>
          <a:p>
            <a:r>
              <a:rPr lang="en-US" sz="2400" b="1" dirty="0">
                <a:solidFill>
                  <a:srgbClr val="152659"/>
                </a:solidFill>
                <a:latin typeface="Acumin Pro SemiCondensed" panose="020B0406020202020204" pitchFamily="34" charset="77"/>
              </a:rPr>
              <a:t>People are also more likely to support a decision when they have had an opportunity to contribute to the conversation.</a:t>
            </a:r>
          </a:p>
        </p:txBody>
      </p:sp>
    </p:spTree>
    <p:extLst>
      <p:ext uri="{BB962C8B-B14F-4D97-AF65-F5344CB8AC3E}">
        <p14:creationId xmlns:p14="http://schemas.microsoft.com/office/powerpoint/2010/main" val="1707785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4FE7C-D278-B571-D7BD-7DCBF70481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BE21C-BDF7-E850-A107-D5C331C85E8B}"/>
              </a:ext>
            </a:extLst>
          </p:cNvPr>
          <p:cNvSpPr>
            <a:spLocks noGrp="1"/>
          </p:cNvSpPr>
          <p:nvPr>
            <p:ph type="title"/>
          </p:nvPr>
        </p:nvSpPr>
        <p:spPr/>
        <p:txBody>
          <a:bodyPr/>
          <a:lstStyle/>
          <a:p>
            <a:r>
              <a:rPr lang="en-US" dirty="0">
                <a:latin typeface="Acumin Pro SemiCondensed Black" panose="020B0506020202020204" pitchFamily="34" charset="77"/>
              </a:rPr>
              <a:t>Small Ideas, Big Improvements</a:t>
            </a:r>
          </a:p>
        </p:txBody>
      </p:sp>
      <p:sp>
        <p:nvSpPr>
          <p:cNvPr id="9" name="Content Placeholder 2">
            <a:extLst>
              <a:ext uri="{FF2B5EF4-FFF2-40B4-BE49-F238E27FC236}">
                <a16:creationId xmlns:a16="http://schemas.microsoft.com/office/drawing/2014/main" id="{A11DDFA3-B1FA-8A94-AB35-E11EEFB646E3}"/>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Not every idea needs to be revolutionary.</a:t>
            </a:r>
          </a:p>
          <a:p>
            <a:r>
              <a:rPr lang="en-US" sz="2400" b="1" dirty="0">
                <a:solidFill>
                  <a:srgbClr val="152659"/>
                </a:solidFill>
                <a:latin typeface="Acumin Pro SemiCondensed" panose="020B0406020202020204" pitchFamily="34" charset="77"/>
              </a:rPr>
              <a:t>A suggestion that saves a few minutes, improves communication, reduces confusion, helps a member or customer, or makes someone's job easier can have a significant impact over time.</a:t>
            </a:r>
          </a:p>
          <a:p>
            <a:r>
              <a:rPr lang="en-US" sz="2400" b="1" dirty="0">
                <a:solidFill>
                  <a:srgbClr val="152659"/>
                </a:solidFill>
                <a:latin typeface="Acumin Pro SemiCondensed" panose="020B0406020202020204" pitchFamily="34" charset="77"/>
              </a:rPr>
              <a:t>Many successful improvements begin with someone simply asking:</a:t>
            </a:r>
          </a:p>
          <a:p>
            <a:r>
              <a:rPr lang="en-US" sz="2400" b="1" dirty="0">
                <a:solidFill>
                  <a:srgbClr val="152659"/>
                </a:solidFill>
                <a:latin typeface="Acumin Pro SemiCondensed" panose="020B0406020202020204" pitchFamily="34" charset="77"/>
              </a:rPr>
              <a:t>"Is there a better way to do this?"</a:t>
            </a:r>
          </a:p>
        </p:txBody>
      </p:sp>
    </p:spTree>
    <p:extLst>
      <p:ext uri="{BB962C8B-B14F-4D97-AF65-F5344CB8AC3E}">
        <p14:creationId xmlns:p14="http://schemas.microsoft.com/office/powerpoint/2010/main" val="3773359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1F873-C159-6726-A9D6-7298AD008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9421D9-0125-0DC2-D8AC-BADAB574A897}"/>
              </a:ext>
            </a:extLst>
          </p:cNvPr>
          <p:cNvSpPr>
            <a:spLocks noGrp="1"/>
          </p:cNvSpPr>
          <p:nvPr>
            <p:ph type="title"/>
          </p:nvPr>
        </p:nvSpPr>
        <p:spPr/>
        <p:txBody>
          <a:bodyPr/>
          <a:lstStyle/>
          <a:p>
            <a:r>
              <a:rPr lang="en-US" dirty="0">
                <a:latin typeface="Acumin Pro SemiCondensed Black" panose="020B0506020202020204" pitchFamily="34" charset="77"/>
              </a:rPr>
              <a:t>Small Ideas, Big Improvements</a:t>
            </a:r>
          </a:p>
        </p:txBody>
      </p:sp>
      <p:sp>
        <p:nvSpPr>
          <p:cNvPr id="9" name="Content Placeholder 2">
            <a:extLst>
              <a:ext uri="{FF2B5EF4-FFF2-40B4-BE49-F238E27FC236}">
                <a16:creationId xmlns:a16="http://schemas.microsoft.com/office/drawing/2014/main" id="{BB2F7849-3F20-BE6A-7936-B2FD9BF65703}"/>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Not every suggestion will be implemented, and that is okay.</a:t>
            </a:r>
          </a:p>
          <a:p>
            <a:r>
              <a:rPr lang="en-US" sz="2400" b="1" dirty="0">
                <a:solidFill>
                  <a:srgbClr val="152659"/>
                </a:solidFill>
                <a:latin typeface="Acumin Pro SemiCondensed" panose="020B0406020202020204" pitchFamily="34" charset="77"/>
              </a:rPr>
              <a:t>Sharing an idea still creates discussion and learning. Sometimes an idea that cannot be used today leads to another solution that can.</a:t>
            </a:r>
          </a:p>
          <a:p>
            <a:r>
              <a:rPr lang="en-US" sz="2400" b="1" dirty="0">
                <a:solidFill>
                  <a:srgbClr val="152659"/>
                </a:solidFill>
                <a:latin typeface="Acumin Pro SemiCondensed" panose="020B0406020202020204" pitchFamily="34" charset="77"/>
              </a:rPr>
              <a:t>The goal should not be to have every idea accepted. The goal should be to create an environment where people are comfortable contributing.</a:t>
            </a:r>
          </a:p>
        </p:txBody>
      </p:sp>
    </p:spTree>
    <p:extLst>
      <p:ext uri="{BB962C8B-B14F-4D97-AF65-F5344CB8AC3E}">
        <p14:creationId xmlns:p14="http://schemas.microsoft.com/office/powerpoint/2010/main" val="4209812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3C1C-BEDE-9F58-F458-2B1B93807A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4B05B-FC74-3A00-7081-038A00FB51D6}"/>
              </a:ext>
            </a:extLst>
          </p:cNvPr>
          <p:cNvSpPr>
            <a:spLocks noGrp="1"/>
          </p:cNvSpPr>
          <p:nvPr>
            <p:ph type="title"/>
          </p:nvPr>
        </p:nvSpPr>
        <p:spPr/>
        <p:txBody>
          <a:bodyPr/>
          <a:lstStyle/>
          <a:p>
            <a:r>
              <a:rPr lang="en-US" dirty="0">
                <a:latin typeface="Acumin Pro SemiCondensed Black" panose="020B0506020202020204" pitchFamily="34" charset="77"/>
              </a:rPr>
              <a:t>Speak Up!</a:t>
            </a:r>
          </a:p>
        </p:txBody>
      </p:sp>
      <p:sp>
        <p:nvSpPr>
          <p:cNvPr id="9" name="Content Placeholder 2">
            <a:extLst>
              <a:ext uri="{FF2B5EF4-FFF2-40B4-BE49-F238E27FC236}">
                <a16:creationId xmlns:a16="http://schemas.microsoft.com/office/drawing/2014/main" id="{7AC0F997-9E22-FBF3-FD6F-2AA3769A0B55}"/>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The next great idea may come from anyone in the room.</a:t>
            </a:r>
          </a:p>
          <a:p>
            <a:r>
              <a:rPr lang="en-US" sz="2400" b="1" dirty="0">
                <a:solidFill>
                  <a:srgbClr val="152659"/>
                </a:solidFill>
                <a:latin typeface="Acumin Pro SemiCondensed" panose="020B0406020202020204" pitchFamily="34" charset="77"/>
              </a:rPr>
              <a:t>When we share our ideas, listen to one another, and build on each other's thinking, we create stronger teams and better Aeries &amp; Auxiliaries.</a:t>
            </a:r>
          </a:p>
          <a:p>
            <a:r>
              <a:rPr lang="en-US" sz="2400" b="1" dirty="0">
                <a:solidFill>
                  <a:srgbClr val="152659"/>
                </a:solidFill>
                <a:latin typeface="Acumin Pro SemiCondensed" panose="020B0406020202020204" pitchFamily="34" charset="77"/>
              </a:rPr>
              <a:t>Don't wait until an idea is perfect to share it. Speak up, start the conversation, and give others the opportunity to help turn that idea into something great.</a:t>
            </a:r>
          </a:p>
        </p:txBody>
      </p:sp>
    </p:spTree>
    <p:extLst>
      <p:ext uri="{BB962C8B-B14F-4D97-AF65-F5344CB8AC3E}">
        <p14:creationId xmlns:p14="http://schemas.microsoft.com/office/powerpoint/2010/main" val="7511198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Custom 1">
      <a:dk1>
        <a:sysClr val="windowText" lastClr="000000"/>
      </a:dk1>
      <a:lt1>
        <a:sysClr val="window" lastClr="FFFFFF"/>
      </a:lt1>
      <a:dk2>
        <a:srgbClr val="212121"/>
      </a:dk2>
      <a:lt2>
        <a:srgbClr val="636363"/>
      </a:lt2>
      <a:accent1>
        <a:srgbClr val="900E18"/>
      </a:accent1>
      <a:accent2>
        <a:srgbClr val="002060"/>
      </a:accent2>
      <a:accent3>
        <a:srgbClr val="D81624"/>
      </a:accent3>
      <a:accent4>
        <a:srgbClr val="0070C0"/>
      </a:accent4>
      <a:accent5>
        <a:srgbClr val="ED515C"/>
      </a:accent5>
      <a:accent6>
        <a:srgbClr val="00B0F0"/>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Theme1" id="{B2BD5B1C-D734-435F-A120-BAB4874DEBBA}" vid="{CB0190F2-D8A0-4CC5-B16A-729C37AB69D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d23c7fb-c4e9-4e33-b2f9-9b4ec7429899">
      <Terms xmlns="http://schemas.microsoft.com/office/infopath/2007/PartnerControls"/>
    </lcf76f155ced4ddcb4097134ff3c332f>
    <TaxCatchAll xmlns="765c9c6c-c466-4a2c-9f7a-e60e6f7cbf2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C153B150505F941A9BEE00CDF559BE7" ma:contentTypeVersion="15" ma:contentTypeDescription="Create a new document." ma:contentTypeScope="" ma:versionID="44baf0a83c525e86cc58e3c4ae155550">
  <xsd:schema xmlns:xsd="http://www.w3.org/2001/XMLSchema" xmlns:xs="http://www.w3.org/2001/XMLSchema" xmlns:p="http://schemas.microsoft.com/office/2006/metadata/properties" xmlns:ns2="3d23c7fb-c4e9-4e33-b2f9-9b4ec7429899" xmlns:ns3="765c9c6c-c466-4a2c-9f7a-e60e6f7cbf2e" targetNamespace="http://schemas.microsoft.com/office/2006/metadata/properties" ma:root="true" ma:fieldsID="43d1e507958431abbf10754ae75497cf" ns2:_="" ns3:_="">
    <xsd:import namespace="3d23c7fb-c4e9-4e33-b2f9-9b4ec7429899"/>
    <xsd:import namespace="765c9c6c-c466-4a2c-9f7a-e60e6f7cbf2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23c7fb-c4e9-4e33-b2f9-9b4ec742989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5ba85044-8583-42c2-be18-0188be91c41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5c9c6c-c466-4a2c-9f7a-e60e6f7cbf2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cc51361c-d87b-43ac-9a46-4ee0bc9ac13b}" ma:internalName="TaxCatchAll" ma:showField="CatchAllData" ma:web="765c9c6c-c466-4a2c-9f7a-e60e6f7cbf2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3AE2F5-F34E-4331-A63E-8514CA2EC2D4}">
  <ds:schemaRefs>
    <ds:schemaRef ds:uri="http://schemas.microsoft.com/sharepoint/v3/contenttype/forms"/>
  </ds:schemaRefs>
</ds:datastoreItem>
</file>

<file path=customXml/itemProps2.xml><?xml version="1.0" encoding="utf-8"?>
<ds:datastoreItem xmlns:ds="http://schemas.openxmlformats.org/officeDocument/2006/customXml" ds:itemID="{FEAF4911-6898-4D4B-B0E5-FA0B65E4D11C}">
  <ds:schemaRefs>
    <ds:schemaRef ds:uri="http://schemas.microsoft.com/office/2006/documentManagement/types"/>
    <ds:schemaRef ds:uri="http://purl.org/dc/dcmitype/"/>
    <ds:schemaRef ds:uri="http://www.w3.org/XML/1998/namespace"/>
    <ds:schemaRef ds:uri="http://purl.org/dc/elements/1.1/"/>
    <ds:schemaRef ds:uri="http://purl.org/dc/terms/"/>
    <ds:schemaRef ds:uri="http://schemas.microsoft.com/office/infopath/2007/PartnerControls"/>
    <ds:schemaRef ds:uri="765c9c6c-c466-4a2c-9f7a-e60e6f7cbf2e"/>
    <ds:schemaRef ds:uri="http://schemas.openxmlformats.org/package/2006/metadata/core-properties"/>
    <ds:schemaRef ds:uri="3d23c7fb-c4e9-4e33-b2f9-9b4ec7429899"/>
    <ds:schemaRef ds:uri="http://schemas.microsoft.com/office/2006/metadata/properties"/>
  </ds:schemaRefs>
</ds:datastoreItem>
</file>

<file path=customXml/itemProps3.xml><?xml version="1.0" encoding="utf-8"?>
<ds:datastoreItem xmlns:ds="http://schemas.openxmlformats.org/officeDocument/2006/customXml" ds:itemID="{841D7004-9809-4BEC-9AC5-70AD163F5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23c7fb-c4e9-4e33-b2f9-9b4ec7429899"/>
    <ds:schemaRef ds:uri="765c9c6c-c466-4a2c-9f7a-e60e6f7cbf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Theme1</Template>
  <TotalTime>1503</TotalTime>
  <Words>521</Words>
  <Application>Microsoft Macintosh PowerPoint</Application>
  <PresentationFormat>Widescreen</PresentationFormat>
  <Paragraphs>34</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Acumin Pro SemiCondensed</vt:lpstr>
      <vt:lpstr>Acumin Pro SemiCondensed Black</vt:lpstr>
      <vt:lpstr>Arial</vt:lpstr>
      <vt:lpstr>Century Gothic</vt:lpstr>
      <vt:lpstr>Wingdings 2</vt:lpstr>
      <vt:lpstr>Theme1</vt:lpstr>
      <vt:lpstr>PowerPoint Presentation</vt:lpstr>
      <vt:lpstr>Share Ideas</vt:lpstr>
      <vt:lpstr>Encouraging Innovation</vt:lpstr>
      <vt:lpstr>New Perspectives</vt:lpstr>
      <vt:lpstr>Improve Through Collaboration</vt:lpstr>
      <vt:lpstr>Building Stronger Teams</vt:lpstr>
      <vt:lpstr>Small Ideas, Big Improvements</vt:lpstr>
      <vt:lpstr>Small Ideas, Big Improvements</vt:lpstr>
      <vt:lpstr>Speak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Zack Timmons</dc:creator>
  <cp:lastModifiedBy>Zack Timmons</cp:lastModifiedBy>
  <cp:revision>58</cp:revision>
  <dcterms:created xsi:type="dcterms:W3CDTF">2019-02-25T14:57:32Z</dcterms:created>
  <dcterms:modified xsi:type="dcterms:W3CDTF">2026-09-05T03:21:12Z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0x0101000C153B150505F941A9BEE00CDF559BE7</vt:lpwstr>
  </property>
  <property fmtid="{D5CDD505-2E9C-101B-9397-08002B2CF9AE}" pid="3" name="MediaServiceImageTags">
    <vt:lpwstr/>
  </property>
</Properties>
</file>