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4"/>
  </p:sldMasterIdLst>
  <p:sldIdLst>
    <p:sldId id="256" r:id="rId5"/>
    <p:sldId id="306" r:id="rId6"/>
    <p:sldId id="308" r:id="rId7"/>
    <p:sldId id="310" r:id="rId8"/>
    <p:sldId id="307" r:id="rId9"/>
    <p:sldId id="309" r:id="rId10"/>
    <p:sldId id="311" r:id="rId11"/>
    <p:sldId id="312" r:id="rId12"/>
    <p:sldId id="313" r:id="rId13"/>
    <p:sldId id="314" r:id="rId14"/>
    <p:sldId id="315" r:id="rId1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15265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9512CFB-FBB5-534C-9ED4-B4FD4EADE4CD}" v="10" dt="2026-09-05T03:37:00.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384" autoAdjust="0"/>
    <p:restoredTop sz="94660"/>
  </p:normalViewPr>
  <p:slideViewPr>
    <p:cSldViewPr snapToGrid="0">
      <p:cViewPr varScale="1">
        <p:scale>
          <a:sx n="137" d="100"/>
          <a:sy n="137" d="100"/>
        </p:scale>
        <p:origin x="216" y="21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heme" Target="theme/theme1.xml"/><Relationship Id="rId3" Type="http://schemas.openxmlformats.org/officeDocument/2006/relationships/customXml" Target="../customXml/item3.xml"/><Relationship Id="rId21" Type="http://schemas.microsoft.com/office/2015/10/relationships/revisionInfo" Target="revisionInfo.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presProps" Target="presProps.xml"/><Relationship Id="rId20"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10" Type="http://schemas.openxmlformats.org/officeDocument/2006/relationships/slide" Target="slides/slide6.xml"/><Relationship Id="rId19"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Zack Timmons" userId="22e8fd73-0c58-49dc-95c7-ab86bb7007e9" providerId="ADAL" clId="{67B9CE28-79D4-592B-83EA-C7699B9045D5}"/>
    <pc:docChg chg="custSel delSld modSld">
      <pc:chgData name="Zack Timmons" userId="22e8fd73-0c58-49dc-95c7-ab86bb7007e9" providerId="ADAL" clId="{67B9CE28-79D4-592B-83EA-C7699B9045D5}" dt="2026-09-05T03:37:37.114" v="435" actId="403"/>
      <pc:docMkLst>
        <pc:docMk/>
      </pc:docMkLst>
      <pc:sldChg chg="addSp delSp modSp mod">
        <pc:chgData name="Zack Timmons" userId="22e8fd73-0c58-49dc-95c7-ab86bb7007e9" providerId="ADAL" clId="{67B9CE28-79D4-592B-83EA-C7699B9045D5}" dt="2026-09-05T03:31:21.152" v="28" actId="20577"/>
        <pc:sldMkLst>
          <pc:docMk/>
          <pc:sldMk cId="3056965651" sldId="256"/>
        </pc:sldMkLst>
        <pc:spChg chg="mod">
          <ac:chgData name="Zack Timmons" userId="22e8fd73-0c58-49dc-95c7-ab86bb7007e9" providerId="ADAL" clId="{67B9CE28-79D4-592B-83EA-C7699B9045D5}" dt="2026-09-05T03:31:21.152" v="28" actId="20577"/>
          <ac:spMkLst>
            <pc:docMk/>
            <pc:sldMk cId="3056965651" sldId="256"/>
            <ac:spMk id="3" creationId="{00000000-0000-0000-0000-000000000000}"/>
          </ac:spMkLst>
        </pc:spChg>
        <pc:picChg chg="add mod">
          <ac:chgData name="Zack Timmons" userId="22e8fd73-0c58-49dc-95c7-ab86bb7007e9" providerId="ADAL" clId="{67B9CE28-79D4-592B-83EA-C7699B9045D5}" dt="2026-09-05T03:31:15.759" v="6" actId="1076"/>
          <ac:picMkLst>
            <pc:docMk/>
            <pc:sldMk cId="3056965651" sldId="256"/>
            <ac:picMk id="4" creationId="{582BEFCB-9C8C-AD4D-9BBB-15A7DB566F34}"/>
          </ac:picMkLst>
        </pc:picChg>
        <pc:picChg chg="del">
          <ac:chgData name="Zack Timmons" userId="22e8fd73-0c58-49dc-95c7-ab86bb7007e9" providerId="ADAL" clId="{67B9CE28-79D4-592B-83EA-C7699B9045D5}" dt="2026-09-05T03:31:02.384" v="0" actId="478"/>
          <ac:picMkLst>
            <pc:docMk/>
            <pc:sldMk cId="3056965651" sldId="256"/>
            <ac:picMk id="6" creationId="{B15DB77A-3DB6-6EEC-F5BF-114114047E81}"/>
          </ac:picMkLst>
        </pc:picChg>
      </pc:sldChg>
      <pc:sldChg chg="modSp mod">
        <pc:chgData name="Zack Timmons" userId="22e8fd73-0c58-49dc-95c7-ab86bb7007e9" providerId="ADAL" clId="{67B9CE28-79D4-592B-83EA-C7699B9045D5}" dt="2026-09-05T03:31:38.539" v="33" actId="2711"/>
        <pc:sldMkLst>
          <pc:docMk/>
          <pc:sldMk cId="1352583541" sldId="306"/>
        </pc:sldMkLst>
        <pc:spChg chg="mod">
          <ac:chgData name="Zack Timmons" userId="22e8fd73-0c58-49dc-95c7-ab86bb7007e9" providerId="ADAL" clId="{67B9CE28-79D4-592B-83EA-C7699B9045D5}" dt="2026-09-05T03:31:38.539" v="33" actId="2711"/>
          <ac:spMkLst>
            <pc:docMk/>
            <pc:sldMk cId="1352583541" sldId="306"/>
            <ac:spMk id="9" creationId="{0BE70625-2D9A-4F40-B7AF-A4BD2247E048}"/>
          </ac:spMkLst>
        </pc:spChg>
      </pc:sldChg>
      <pc:sldChg chg="modSp mod">
        <pc:chgData name="Zack Timmons" userId="22e8fd73-0c58-49dc-95c7-ab86bb7007e9" providerId="ADAL" clId="{67B9CE28-79D4-592B-83EA-C7699B9045D5}" dt="2026-09-05T03:33:48.007" v="190" actId="20577"/>
        <pc:sldMkLst>
          <pc:docMk/>
          <pc:sldMk cId="3268185733" sldId="307"/>
        </pc:sldMkLst>
        <pc:spChg chg="mod">
          <ac:chgData name="Zack Timmons" userId="22e8fd73-0c58-49dc-95c7-ab86bb7007e9" providerId="ADAL" clId="{67B9CE28-79D4-592B-83EA-C7699B9045D5}" dt="2026-09-05T03:33:48.007" v="190" actId="20577"/>
          <ac:spMkLst>
            <pc:docMk/>
            <pc:sldMk cId="3268185733" sldId="307"/>
            <ac:spMk id="2" creationId="{00000000-0000-0000-0000-000000000000}"/>
          </ac:spMkLst>
        </pc:spChg>
        <pc:spChg chg="mod">
          <ac:chgData name="Zack Timmons" userId="22e8fd73-0c58-49dc-95c7-ab86bb7007e9" providerId="ADAL" clId="{67B9CE28-79D4-592B-83EA-C7699B9045D5}" dt="2026-09-05T03:33:34.183" v="141" actId="20577"/>
          <ac:spMkLst>
            <pc:docMk/>
            <pc:sldMk cId="3268185733" sldId="307"/>
            <ac:spMk id="9" creationId="{0BE70625-2D9A-4F40-B7AF-A4BD2247E048}"/>
          </ac:spMkLst>
        </pc:spChg>
      </pc:sldChg>
      <pc:sldChg chg="modSp mod">
        <pc:chgData name="Zack Timmons" userId="22e8fd73-0c58-49dc-95c7-ab86bb7007e9" providerId="ADAL" clId="{67B9CE28-79D4-592B-83EA-C7699B9045D5}" dt="2026-09-05T03:32:39.241" v="98" actId="15"/>
        <pc:sldMkLst>
          <pc:docMk/>
          <pc:sldMk cId="3799675058" sldId="308"/>
        </pc:sldMkLst>
        <pc:spChg chg="mod">
          <ac:chgData name="Zack Timmons" userId="22e8fd73-0c58-49dc-95c7-ab86bb7007e9" providerId="ADAL" clId="{67B9CE28-79D4-592B-83EA-C7699B9045D5}" dt="2026-09-05T03:32:22.604" v="93" actId="313"/>
          <ac:spMkLst>
            <pc:docMk/>
            <pc:sldMk cId="3799675058" sldId="308"/>
            <ac:spMk id="2" creationId="{C7743E0B-3880-7FE2-D86C-4D7FA3C3F196}"/>
          </ac:spMkLst>
        </pc:spChg>
        <pc:spChg chg="mod">
          <ac:chgData name="Zack Timmons" userId="22e8fd73-0c58-49dc-95c7-ab86bb7007e9" providerId="ADAL" clId="{67B9CE28-79D4-592B-83EA-C7699B9045D5}" dt="2026-09-05T03:32:39.241" v="98" actId="15"/>
          <ac:spMkLst>
            <pc:docMk/>
            <pc:sldMk cId="3799675058" sldId="308"/>
            <ac:spMk id="9" creationId="{E43334E6-EC23-7ED0-5E36-8E2EAFBE3010}"/>
          </ac:spMkLst>
        </pc:spChg>
      </pc:sldChg>
      <pc:sldChg chg="modSp mod">
        <pc:chgData name="Zack Timmons" userId="22e8fd73-0c58-49dc-95c7-ab86bb7007e9" providerId="ADAL" clId="{67B9CE28-79D4-592B-83EA-C7699B9045D5}" dt="2026-09-05T03:34:19.937" v="250" actId="20577"/>
        <pc:sldMkLst>
          <pc:docMk/>
          <pc:sldMk cId="1707785829" sldId="309"/>
        </pc:sldMkLst>
        <pc:spChg chg="mod">
          <ac:chgData name="Zack Timmons" userId="22e8fd73-0c58-49dc-95c7-ab86bb7007e9" providerId="ADAL" clId="{67B9CE28-79D4-592B-83EA-C7699B9045D5}" dt="2026-09-05T03:34:19.937" v="250" actId="20577"/>
          <ac:spMkLst>
            <pc:docMk/>
            <pc:sldMk cId="1707785829" sldId="309"/>
            <ac:spMk id="2" creationId="{86D225D2-7E49-003C-2499-E65EE0F98BC1}"/>
          </ac:spMkLst>
        </pc:spChg>
        <pc:spChg chg="mod">
          <ac:chgData name="Zack Timmons" userId="22e8fd73-0c58-49dc-95c7-ab86bb7007e9" providerId="ADAL" clId="{67B9CE28-79D4-592B-83EA-C7699B9045D5}" dt="2026-09-05T03:34:10.562" v="193" actId="2711"/>
          <ac:spMkLst>
            <pc:docMk/>
            <pc:sldMk cId="1707785829" sldId="309"/>
            <ac:spMk id="9" creationId="{6C6B24AE-3D5C-EE69-9B9D-7DCAD8C79089}"/>
          </ac:spMkLst>
        </pc:spChg>
      </pc:sldChg>
      <pc:sldChg chg="modSp mod">
        <pc:chgData name="Zack Timmons" userId="22e8fd73-0c58-49dc-95c7-ab86bb7007e9" providerId="ADAL" clId="{67B9CE28-79D4-592B-83EA-C7699B9045D5}" dt="2026-09-05T03:33:12.461" v="134" actId="20577"/>
        <pc:sldMkLst>
          <pc:docMk/>
          <pc:sldMk cId="3572642185" sldId="310"/>
        </pc:sldMkLst>
        <pc:spChg chg="mod">
          <ac:chgData name="Zack Timmons" userId="22e8fd73-0c58-49dc-95c7-ab86bb7007e9" providerId="ADAL" clId="{67B9CE28-79D4-592B-83EA-C7699B9045D5}" dt="2026-09-05T03:33:02.061" v="131" actId="20577"/>
          <ac:spMkLst>
            <pc:docMk/>
            <pc:sldMk cId="3572642185" sldId="310"/>
            <ac:spMk id="2" creationId="{EB9DCB28-2397-016E-97E8-C44B03BC0086}"/>
          </ac:spMkLst>
        </pc:spChg>
        <pc:spChg chg="mod">
          <ac:chgData name="Zack Timmons" userId="22e8fd73-0c58-49dc-95c7-ab86bb7007e9" providerId="ADAL" clId="{67B9CE28-79D4-592B-83EA-C7699B9045D5}" dt="2026-09-05T03:33:12.461" v="134" actId="20577"/>
          <ac:spMkLst>
            <pc:docMk/>
            <pc:sldMk cId="3572642185" sldId="310"/>
            <ac:spMk id="9" creationId="{B59F0EAF-7716-E8D5-E4F2-A489132223AB}"/>
          </ac:spMkLst>
        </pc:spChg>
      </pc:sldChg>
      <pc:sldChg chg="modSp mod">
        <pc:chgData name="Zack Timmons" userId="22e8fd73-0c58-49dc-95c7-ab86bb7007e9" providerId="ADAL" clId="{67B9CE28-79D4-592B-83EA-C7699B9045D5}" dt="2026-09-05T03:34:48.359" v="270" actId="20577"/>
        <pc:sldMkLst>
          <pc:docMk/>
          <pc:sldMk cId="3773359731" sldId="311"/>
        </pc:sldMkLst>
        <pc:spChg chg="mod">
          <ac:chgData name="Zack Timmons" userId="22e8fd73-0c58-49dc-95c7-ab86bb7007e9" providerId="ADAL" clId="{67B9CE28-79D4-592B-83EA-C7699B9045D5}" dt="2026-09-05T03:34:48.359" v="270" actId="20577"/>
          <ac:spMkLst>
            <pc:docMk/>
            <pc:sldMk cId="3773359731" sldId="311"/>
            <ac:spMk id="2" creationId="{6E1BE21C-BDF7-E850-A107-D5C331C85E8B}"/>
          </ac:spMkLst>
        </pc:spChg>
        <pc:spChg chg="mod">
          <ac:chgData name="Zack Timmons" userId="22e8fd73-0c58-49dc-95c7-ab86bb7007e9" providerId="ADAL" clId="{67B9CE28-79D4-592B-83EA-C7699B9045D5}" dt="2026-09-05T03:34:45.232" v="254" actId="2711"/>
          <ac:spMkLst>
            <pc:docMk/>
            <pc:sldMk cId="3773359731" sldId="311"/>
            <ac:spMk id="9" creationId="{A11DDFA3-B1FA-8A94-AB35-E11EEFB646E3}"/>
          </ac:spMkLst>
        </pc:spChg>
      </pc:sldChg>
      <pc:sldChg chg="modSp mod">
        <pc:chgData name="Zack Timmons" userId="22e8fd73-0c58-49dc-95c7-ab86bb7007e9" providerId="ADAL" clId="{67B9CE28-79D4-592B-83EA-C7699B9045D5}" dt="2026-09-05T03:35:18.530" v="315" actId="20577"/>
        <pc:sldMkLst>
          <pc:docMk/>
          <pc:sldMk cId="4209812617" sldId="312"/>
        </pc:sldMkLst>
        <pc:spChg chg="mod">
          <ac:chgData name="Zack Timmons" userId="22e8fd73-0c58-49dc-95c7-ab86bb7007e9" providerId="ADAL" clId="{67B9CE28-79D4-592B-83EA-C7699B9045D5}" dt="2026-09-05T03:35:18.530" v="315" actId="20577"/>
          <ac:spMkLst>
            <pc:docMk/>
            <pc:sldMk cId="4209812617" sldId="312"/>
            <ac:spMk id="2" creationId="{809421D9-0125-0DC2-D8AC-BADAB574A897}"/>
          </ac:spMkLst>
        </pc:spChg>
        <pc:spChg chg="mod">
          <ac:chgData name="Zack Timmons" userId="22e8fd73-0c58-49dc-95c7-ab86bb7007e9" providerId="ADAL" clId="{67B9CE28-79D4-592B-83EA-C7699B9045D5}" dt="2026-09-05T03:35:09.682" v="274" actId="403"/>
          <ac:spMkLst>
            <pc:docMk/>
            <pc:sldMk cId="4209812617" sldId="312"/>
            <ac:spMk id="9" creationId="{BB2F7849-3F20-BE6A-7936-B2FD9BF65703}"/>
          </ac:spMkLst>
        </pc:spChg>
      </pc:sldChg>
      <pc:sldChg chg="modSp mod">
        <pc:chgData name="Zack Timmons" userId="22e8fd73-0c58-49dc-95c7-ab86bb7007e9" providerId="ADAL" clId="{67B9CE28-79D4-592B-83EA-C7699B9045D5}" dt="2026-09-05T03:36:12.331" v="367" actId="15"/>
        <pc:sldMkLst>
          <pc:docMk/>
          <pc:sldMk cId="751119861" sldId="313"/>
        </pc:sldMkLst>
        <pc:spChg chg="mod">
          <ac:chgData name="Zack Timmons" userId="22e8fd73-0c58-49dc-95c7-ab86bb7007e9" providerId="ADAL" clId="{67B9CE28-79D4-592B-83EA-C7699B9045D5}" dt="2026-09-05T03:35:53.634" v="350" actId="20577"/>
          <ac:spMkLst>
            <pc:docMk/>
            <pc:sldMk cId="751119861" sldId="313"/>
            <ac:spMk id="2" creationId="{E924B05B-FC74-3A00-7081-038A00FB51D6}"/>
          </ac:spMkLst>
        </pc:spChg>
        <pc:spChg chg="mod">
          <ac:chgData name="Zack Timmons" userId="22e8fd73-0c58-49dc-95c7-ab86bb7007e9" providerId="ADAL" clId="{67B9CE28-79D4-592B-83EA-C7699B9045D5}" dt="2026-09-05T03:36:12.331" v="367" actId="15"/>
          <ac:spMkLst>
            <pc:docMk/>
            <pc:sldMk cId="751119861" sldId="313"/>
            <ac:spMk id="9" creationId="{7AC0F997-9E22-FBF3-FD6F-2AA3769A0B55}"/>
          </ac:spMkLst>
        </pc:spChg>
      </pc:sldChg>
      <pc:sldChg chg="modSp mod">
        <pc:chgData name="Zack Timmons" userId="22e8fd73-0c58-49dc-95c7-ab86bb7007e9" providerId="ADAL" clId="{67B9CE28-79D4-592B-83EA-C7699B9045D5}" dt="2026-09-05T03:36:42.798" v="400" actId="20577"/>
        <pc:sldMkLst>
          <pc:docMk/>
          <pc:sldMk cId="257396143" sldId="314"/>
        </pc:sldMkLst>
        <pc:spChg chg="mod">
          <ac:chgData name="Zack Timmons" userId="22e8fd73-0c58-49dc-95c7-ab86bb7007e9" providerId="ADAL" clId="{67B9CE28-79D4-592B-83EA-C7699B9045D5}" dt="2026-09-05T03:36:42.798" v="400" actId="20577"/>
          <ac:spMkLst>
            <pc:docMk/>
            <pc:sldMk cId="257396143" sldId="314"/>
            <ac:spMk id="2" creationId="{EA5AAC7A-C308-4D09-F1B5-26EBF7B6F937}"/>
          </ac:spMkLst>
        </pc:spChg>
        <pc:spChg chg="mod">
          <ac:chgData name="Zack Timmons" userId="22e8fd73-0c58-49dc-95c7-ab86bb7007e9" providerId="ADAL" clId="{67B9CE28-79D4-592B-83EA-C7699B9045D5}" dt="2026-09-05T03:36:37.678" v="372" actId="403"/>
          <ac:spMkLst>
            <pc:docMk/>
            <pc:sldMk cId="257396143" sldId="314"/>
            <ac:spMk id="9" creationId="{15C00B2A-51ED-4624-353C-5BFD1407D32A}"/>
          </ac:spMkLst>
        </pc:spChg>
      </pc:sldChg>
      <pc:sldChg chg="modSp mod">
        <pc:chgData name="Zack Timmons" userId="22e8fd73-0c58-49dc-95c7-ab86bb7007e9" providerId="ADAL" clId="{67B9CE28-79D4-592B-83EA-C7699B9045D5}" dt="2026-09-05T03:37:37.114" v="435" actId="403"/>
        <pc:sldMkLst>
          <pc:docMk/>
          <pc:sldMk cId="3634507928" sldId="315"/>
        </pc:sldMkLst>
        <pc:spChg chg="mod">
          <ac:chgData name="Zack Timmons" userId="22e8fd73-0c58-49dc-95c7-ab86bb7007e9" providerId="ADAL" clId="{67B9CE28-79D4-592B-83EA-C7699B9045D5}" dt="2026-09-05T03:37:11.260" v="420" actId="20577"/>
          <ac:spMkLst>
            <pc:docMk/>
            <pc:sldMk cId="3634507928" sldId="315"/>
            <ac:spMk id="2" creationId="{94FF07A3-D69F-7DCA-9ED8-C12F8D73C612}"/>
          </ac:spMkLst>
        </pc:spChg>
        <pc:spChg chg="mod">
          <ac:chgData name="Zack Timmons" userId="22e8fd73-0c58-49dc-95c7-ab86bb7007e9" providerId="ADAL" clId="{67B9CE28-79D4-592B-83EA-C7699B9045D5}" dt="2026-09-05T03:37:37.114" v="435" actId="403"/>
          <ac:spMkLst>
            <pc:docMk/>
            <pc:sldMk cId="3634507928" sldId="315"/>
            <ac:spMk id="9" creationId="{E69CCC84-30BB-EA21-7125-6A88A36F9F1E}"/>
          </ac:spMkLst>
        </pc:spChg>
      </pc:sldChg>
      <pc:sldChg chg="del">
        <pc:chgData name="Zack Timmons" userId="22e8fd73-0c58-49dc-95c7-ab86bb7007e9" providerId="ADAL" clId="{67B9CE28-79D4-592B-83EA-C7699B9045D5}" dt="2026-09-05T03:37:16.731" v="421" actId="2696"/>
        <pc:sldMkLst>
          <pc:docMk/>
          <pc:sldMk cId="685955469" sldId="316"/>
        </pc:sldMkLst>
      </pc:sldChg>
      <pc:sldChg chg="del">
        <pc:chgData name="Zack Timmons" userId="22e8fd73-0c58-49dc-95c7-ab86bb7007e9" providerId="ADAL" clId="{67B9CE28-79D4-592B-83EA-C7699B9045D5}" dt="2026-09-05T03:37:16.731" v="421" actId="2696"/>
        <pc:sldMkLst>
          <pc:docMk/>
          <pc:sldMk cId="3979689506" sldId="317"/>
        </pc:sldMkLst>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txBody>
          <a:bodyPr/>
          <a:lstStyle/>
          <a:p>
            <a:endParaRPr lang="en-US"/>
          </a:p>
        </p:txBody>
      </p:sp>
      <p:sp>
        <p:nvSpPr>
          <p:cNvPr id="2" name="Title 1"/>
          <p:cNvSpPr>
            <a:spLocks noGrp="1"/>
          </p:cNvSpPr>
          <p:nvPr>
            <p:ph type="ctrTitle"/>
          </p:nvPr>
        </p:nvSpPr>
        <p:spPr>
          <a:xfrm>
            <a:off x="810001" y="1449147"/>
            <a:ext cx="10572000" cy="2971051"/>
          </a:xfrm>
        </p:spPr>
        <p:txBody>
          <a:bodyPr/>
          <a:lstStyle>
            <a:lvl1pPr>
              <a:defRPr sz="5400"/>
            </a:lvl1pPr>
          </a:lstStyle>
          <a:p>
            <a:r>
              <a:rPr lang="en-US"/>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9/4/26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9/4/26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9/4/26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9/4/26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9/4/26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9/4/26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9/4/26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9/4/26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effectLst/>
        </p:spPr>
        <p:txBody>
          <a:bodyPr>
            <a:noAutofit/>
          </a:bodyPr>
          <a:lstStyle/>
          <a:p>
            <a:r>
              <a:rPr lang="en-US" sz="4400" b="1" dirty="0">
                <a:solidFill>
                  <a:schemeClr val="accent2"/>
                </a:solidFill>
                <a:latin typeface="Acumin Pro SemiCondensed Black" panose="020B0906020202020204" pitchFamily="34" charset="0"/>
              </a:rPr>
              <a:t>Time For A Tune Up</a:t>
            </a:r>
          </a:p>
        </p:txBody>
      </p:sp>
      <p:pic>
        <p:nvPicPr>
          <p:cNvPr id="4" name="Picture 3">
            <a:extLst>
              <a:ext uri="{FF2B5EF4-FFF2-40B4-BE49-F238E27FC236}">
                <a16:creationId xmlns:a16="http://schemas.microsoft.com/office/drawing/2014/main" id="{582BEFCB-9C8C-AD4D-9BBB-15A7DB566F34}"/>
              </a:ext>
            </a:extLst>
          </p:cNvPr>
          <p:cNvPicPr>
            <a:picLocks noChangeAspect="1"/>
          </p:cNvPicPr>
          <p:nvPr/>
        </p:nvPicPr>
        <p:blipFill>
          <a:blip r:embed="rId2"/>
          <a:stretch>
            <a:fillRect/>
          </a:stretch>
        </p:blipFill>
        <p:spPr>
          <a:xfrm>
            <a:off x="2757440" y="337160"/>
            <a:ext cx="5593457" cy="4210348"/>
          </a:xfrm>
          <a:prstGeom prst="rect">
            <a:avLst/>
          </a:prstGeom>
        </p:spPr>
      </p:pic>
    </p:spTree>
    <p:extLst>
      <p:ext uri="{BB962C8B-B14F-4D97-AF65-F5344CB8AC3E}">
        <p14:creationId xmlns:p14="http://schemas.microsoft.com/office/powerpoint/2010/main" val="305696565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cumin Pro SemiCondensed Black" panose="020B0506020202020204" pitchFamily="34" charset="77"/>
              </a:rPr>
              <a:t>Strong Communication is Key</a:t>
            </a:r>
          </a:p>
        </p:txBody>
      </p:sp>
      <p:sp>
        <p:nvSpPr>
          <p:cNvPr id="9" name="Content Placeholder 2">
            <a:extLst>
              <a:ext uri="{FF2B5EF4-FFF2-40B4-BE49-F238E27FC236}">
                <a16:creationId xmlns:a16="http://schemas.microsoft.com/office/drawing/2014/main" id="{0BE70625-2D9A-4F40-B7AF-A4BD2247E048}"/>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Complacency is one of the greatest threats to long-term success.</a:t>
            </a:r>
          </a:p>
          <a:p>
            <a:r>
              <a:rPr lang="en-US" sz="2400" b="1" dirty="0">
                <a:solidFill>
                  <a:srgbClr val="152659"/>
                </a:solidFill>
                <a:latin typeface="Acumin Pro SemiCondensed" panose="020B0406020202020204" pitchFamily="34" charset="77"/>
              </a:rPr>
              <a:t>It is easy to become comfortable doing things the way we have always done them, especially when those methods have worked in the past. But what worked yesterday may not be what moves us forward tomorrow.</a:t>
            </a:r>
          </a:p>
          <a:p>
            <a:r>
              <a:rPr lang="en-US" sz="2400" b="1" dirty="0">
                <a:solidFill>
                  <a:srgbClr val="152659"/>
                </a:solidFill>
                <a:latin typeface="Acumin Pro SemiCondensed" panose="020B0406020202020204" pitchFamily="34" charset="77"/>
              </a:rPr>
              <a:t>If we want our Aeries and Auxiliaries to grow, improve, and remain strong for future generations, we have to be willing to challenge ourselves to do more.</a:t>
            </a:r>
          </a:p>
          <a:p>
            <a:r>
              <a:rPr lang="en-US" sz="2400" b="1" dirty="0">
                <a:solidFill>
                  <a:srgbClr val="152659"/>
                </a:solidFill>
                <a:latin typeface="Acumin Pro SemiCondensed" panose="020B0406020202020204" pitchFamily="34" charset="77"/>
              </a:rPr>
              <a:t>Success requires progress, and progress requires change.</a:t>
            </a:r>
          </a:p>
        </p:txBody>
      </p:sp>
    </p:spTree>
    <p:extLst>
      <p:ext uri="{BB962C8B-B14F-4D97-AF65-F5344CB8AC3E}">
        <p14:creationId xmlns:p14="http://schemas.microsoft.com/office/powerpoint/2010/main" val="135258354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137B5A-0319-2573-C67F-BBCDE0AB80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7743E0B-3880-7FE2-D86C-4D7FA3C3F196}"/>
              </a:ext>
            </a:extLst>
          </p:cNvPr>
          <p:cNvSpPr>
            <a:spLocks noGrp="1"/>
          </p:cNvSpPr>
          <p:nvPr>
            <p:ph type="title"/>
          </p:nvPr>
        </p:nvSpPr>
        <p:spPr/>
        <p:txBody>
          <a:bodyPr/>
          <a:lstStyle/>
          <a:p>
            <a:r>
              <a:rPr lang="en-US" dirty="0">
                <a:latin typeface="Acumin Pro SemiCondensed Black" panose="020B0506020202020204" pitchFamily="34" charset="77"/>
              </a:rPr>
              <a:t>”We’ve Always Done It That Way”</a:t>
            </a:r>
          </a:p>
        </p:txBody>
      </p:sp>
      <p:sp>
        <p:nvSpPr>
          <p:cNvPr id="9" name="Content Placeholder 2">
            <a:extLst>
              <a:ext uri="{FF2B5EF4-FFF2-40B4-BE49-F238E27FC236}">
                <a16:creationId xmlns:a16="http://schemas.microsoft.com/office/drawing/2014/main" id="{E43334E6-EC23-7ED0-5E36-8E2EAFBE3010}"/>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If you have been an Eagle for any length of time, you have probably heard the phrase:</a:t>
            </a:r>
          </a:p>
          <a:p>
            <a:pPr lvl="1"/>
            <a:r>
              <a:rPr lang="en-US" sz="2200" b="1" dirty="0">
                <a:solidFill>
                  <a:srgbClr val="152659"/>
                </a:solidFill>
                <a:latin typeface="Acumin Pro SemiCondensed" panose="020B0406020202020204" pitchFamily="34" charset="77"/>
              </a:rPr>
              <a:t>“We’ve always done it that way.”</a:t>
            </a:r>
          </a:p>
          <a:p>
            <a:r>
              <a:rPr lang="en-US" sz="2400" b="1" dirty="0">
                <a:solidFill>
                  <a:srgbClr val="152659"/>
                </a:solidFill>
                <a:latin typeface="Acumin Pro SemiCondensed" panose="020B0406020202020204" pitchFamily="34" charset="77"/>
              </a:rPr>
              <a:t>Sometimes tradition is important. Our traditions connect us to the Brothers and Sisters who built this organization and created the foundation we stand on today. But tradition should never become an excuse to stop improving.</a:t>
            </a:r>
          </a:p>
          <a:p>
            <a:r>
              <a:rPr lang="en-US" sz="2400" b="1" dirty="0">
                <a:solidFill>
                  <a:srgbClr val="152659"/>
                </a:solidFill>
                <a:latin typeface="Acumin Pro SemiCondensed" panose="020B0406020202020204" pitchFamily="34" charset="77"/>
              </a:rPr>
              <a:t>Instead of asking, “How have we always done this?” we should also ask:</a:t>
            </a:r>
          </a:p>
          <a:p>
            <a:pPr lvl="1"/>
            <a:r>
              <a:rPr lang="en-US" sz="2200" b="1" dirty="0">
                <a:solidFill>
                  <a:srgbClr val="152659"/>
                </a:solidFill>
                <a:latin typeface="Acumin Pro SemiCondensed" panose="020B0406020202020204" pitchFamily="34" charset="77"/>
              </a:rPr>
              <a:t>“Is there a better way?”</a:t>
            </a:r>
          </a:p>
        </p:txBody>
      </p:sp>
    </p:spTree>
    <p:extLst>
      <p:ext uri="{BB962C8B-B14F-4D97-AF65-F5344CB8AC3E}">
        <p14:creationId xmlns:p14="http://schemas.microsoft.com/office/powerpoint/2010/main" val="37996750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89B9E2-935D-A800-AF93-2A3BEDD0C0D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9DCB28-2397-016E-97E8-C44B03BC0086}"/>
              </a:ext>
            </a:extLst>
          </p:cNvPr>
          <p:cNvSpPr>
            <a:spLocks noGrp="1"/>
          </p:cNvSpPr>
          <p:nvPr>
            <p:ph type="title"/>
          </p:nvPr>
        </p:nvSpPr>
        <p:spPr/>
        <p:txBody>
          <a:bodyPr/>
          <a:lstStyle/>
          <a:p>
            <a:r>
              <a:rPr lang="en-US" dirty="0">
                <a:latin typeface="Acumin Pro SemiCondensed Black" panose="020B0506020202020204" pitchFamily="34" charset="77"/>
              </a:rPr>
              <a:t>Don’t Settle for Good Enough</a:t>
            </a:r>
          </a:p>
        </p:txBody>
      </p:sp>
      <p:sp>
        <p:nvSpPr>
          <p:cNvPr id="9" name="Content Placeholder 2">
            <a:extLst>
              <a:ext uri="{FF2B5EF4-FFF2-40B4-BE49-F238E27FC236}">
                <a16:creationId xmlns:a16="http://schemas.microsoft.com/office/drawing/2014/main" id="{B59F0EAF-7716-E8D5-E4F2-A489132223AB}"/>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000" b="1" dirty="0">
                <a:solidFill>
                  <a:srgbClr val="152659"/>
                </a:solidFill>
                <a:latin typeface="Acumin Pro SemiCondensed" panose="020B0406020202020204" pitchFamily="34" charset="77"/>
              </a:rPr>
              <a:t>Being satisfied with the way things are can prevent us from seeing what they could become.</a:t>
            </a:r>
          </a:p>
          <a:p>
            <a:r>
              <a:rPr lang="en-US" sz="2000" b="1" dirty="0">
                <a:solidFill>
                  <a:srgbClr val="152659"/>
                </a:solidFill>
                <a:latin typeface="Acumin Pro SemiCondensed" panose="020B0406020202020204" pitchFamily="34" charset="77"/>
              </a:rPr>
              <a:t>A successful event can become an even better event.</a:t>
            </a:r>
          </a:p>
          <a:p>
            <a:r>
              <a:rPr lang="en-US" sz="2000" b="1" dirty="0">
                <a:solidFill>
                  <a:srgbClr val="152659"/>
                </a:solidFill>
                <a:latin typeface="Acumin Pro SemiCondensed" panose="020B0406020202020204" pitchFamily="34" charset="77"/>
              </a:rPr>
              <a:t>A good membership program can reach more people.</a:t>
            </a:r>
          </a:p>
          <a:p>
            <a:r>
              <a:rPr lang="en-US" sz="2000" b="1" dirty="0">
                <a:solidFill>
                  <a:srgbClr val="152659"/>
                </a:solidFill>
                <a:latin typeface="Acumin Pro SemiCondensed" panose="020B0406020202020204" pitchFamily="34" charset="77"/>
              </a:rPr>
              <a:t>A strong community project can have an even greater impact.</a:t>
            </a:r>
          </a:p>
          <a:p>
            <a:r>
              <a:rPr lang="en-US" sz="2000" b="1" dirty="0">
                <a:solidFill>
                  <a:srgbClr val="152659"/>
                </a:solidFill>
                <a:latin typeface="Acumin Pro SemiCondensed" panose="020B0406020202020204" pitchFamily="34" charset="77"/>
              </a:rPr>
              <a:t>A good leader can continue learning and become an even better leader.</a:t>
            </a:r>
          </a:p>
          <a:p>
            <a:r>
              <a:rPr lang="en-US" sz="2000" b="1" dirty="0">
                <a:solidFill>
                  <a:srgbClr val="152659"/>
                </a:solidFill>
                <a:latin typeface="Acumin Pro SemiCondensed" panose="020B0406020202020204" pitchFamily="34" charset="77"/>
              </a:rPr>
              <a:t>Our goal should never simply be to maintain. We should always be looking for opportunities to improve.</a:t>
            </a:r>
          </a:p>
        </p:txBody>
      </p:sp>
    </p:spTree>
    <p:extLst>
      <p:ext uri="{BB962C8B-B14F-4D97-AF65-F5344CB8AC3E}">
        <p14:creationId xmlns:p14="http://schemas.microsoft.com/office/powerpoint/2010/main" val="357264218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latin typeface="Acumin Pro SemiCondensed Black" panose="020B0506020202020204" pitchFamily="34" charset="77"/>
              </a:rPr>
              <a:t>Better Ourselves to Better Our Organization</a:t>
            </a:r>
          </a:p>
        </p:txBody>
      </p:sp>
      <p:sp>
        <p:nvSpPr>
          <p:cNvPr id="9" name="Content Placeholder 2">
            <a:extLst>
              <a:ext uri="{FF2B5EF4-FFF2-40B4-BE49-F238E27FC236}">
                <a16:creationId xmlns:a16="http://schemas.microsoft.com/office/drawing/2014/main" id="{0BE70625-2D9A-4F40-B7AF-A4BD2247E048}"/>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b="1" dirty="0">
                <a:solidFill>
                  <a:srgbClr val="152659"/>
                </a:solidFill>
                <a:latin typeface="Acumin Pro SemiCondensed" panose="020B0406020202020204" pitchFamily="34" charset="77"/>
              </a:rPr>
              <a:t>Improving our Aeries and Auxiliaries starts with improving ourselves.</a:t>
            </a:r>
          </a:p>
          <a:p>
            <a:r>
              <a:rPr lang="en-US" b="1" dirty="0">
                <a:solidFill>
                  <a:srgbClr val="152659"/>
                </a:solidFill>
                <a:latin typeface="Acumin Pro SemiCondensed" panose="020B0406020202020204" pitchFamily="34" charset="77"/>
              </a:rPr>
              <a:t>Every officer, member, committee chair, and volunteer has an opportunity to learn something new and bring that knowledge back to the organization.</a:t>
            </a:r>
          </a:p>
          <a:p>
            <a:r>
              <a:rPr lang="en-US" b="1" dirty="0">
                <a:solidFill>
                  <a:srgbClr val="152659"/>
                </a:solidFill>
                <a:latin typeface="Acumin Pro SemiCondensed" panose="020B0406020202020204" pitchFamily="34" charset="77"/>
              </a:rPr>
              <a:t>We can become better listeners.</a:t>
            </a:r>
          </a:p>
          <a:p>
            <a:r>
              <a:rPr lang="en-US" b="1" dirty="0">
                <a:solidFill>
                  <a:srgbClr val="152659"/>
                </a:solidFill>
                <a:latin typeface="Acumin Pro SemiCondensed" panose="020B0406020202020204" pitchFamily="34" charset="77"/>
              </a:rPr>
              <a:t>Better communicators.</a:t>
            </a:r>
          </a:p>
          <a:p>
            <a:r>
              <a:rPr lang="en-US" b="1" dirty="0">
                <a:solidFill>
                  <a:srgbClr val="152659"/>
                </a:solidFill>
                <a:latin typeface="Acumin Pro SemiCondensed" panose="020B0406020202020204" pitchFamily="34" charset="77"/>
              </a:rPr>
              <a:t>Better recruiters.</a:t>
            </a:r>
          </a:p>
          <a:p>
            <a:r>
              <a:rPr lang="en-US" b="1" dirty="0">
                <a:solidFill>
                  <a:srgbClr val="152659"/>
                </a:solidFill>
                <a:latin typeface="Acumin Pro SemiCondensed" panose="020B0406020202020204" pitchFamily="34" charset="77"/>
              </a:rPr>
              <a:t>Better mentors.</a:t>
            </a:r>
          </a:p>
          <a:p>
            <a:r>
              <a:rPr lang="en-US" b="1" dirty="0">
                <a:solidFill>
                  <a:srgbClr val="152659"/>
                </a:solidFill>
                <a:latin typeface="Acumin Pro SemiCondensed" panose="020B0406020202020204" pitchFamily="34" charset="77"/>
              </a:rPr>
              <a:t>Better volunteers.</a:t>
            </a:r>
          </a:p>
          <a:p>
            <a:r>
              <a:rPr lang="en-US" b="1" dirty="0">
                <a:solidFill>
                  <a:srgbClr val="152659"/>
                </a:solidFill>
                <a:latin typeface="Acumin Pro SemiCondensed" panose="020B0406020202020204" pitchFamily="34" charset="77"/>
              </a:rPr>
              <a:t>Better leaders.</a:t>
            </a:r>
          </a:p>
          <a:p>
            <a:r>
              <a:rPr lang="en-US" b="1" dirty="0">
                <a:solidFill>
                  <a:srgbClr val="152659"/>
                </a:solidFill>
                <a:latin typeface="Acumin Pro SemiCondensed" panose="020B0406020202020204" pitchFamily="34" charset="77"/>
              </a:rPr>
              <a:t>When individuals grow, the organization grows with them.</a:t>
            </a:r>
          </a:p>
        </p:txBody>
      </p:sp>
    </p:spTree>
    <p:extLst>
      <p:ext uri="{BB962C8B-B14F-4D97-AF65-F5344CB8AC3E}">
        <p14:creationId xmlns:p14="http://schemas.microsoft.com/office/powerpoint/2010/main" val="326818573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7E773E-E1A7-EB00-388D-D6F6579B12C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6D225D2-7E49-003C-2499-E65EE0F98BC1}"/>
              </a:ext>
            </a:extLst>
          </p:cNvPr>
          <p:cNvSpPr>
            <a:spLocks noGrp="1"/>
          </p:cNvSpPr>
          <p:nvPr>
            <p:ph type="title"/>
          </p:nvPr>
        </p:nvSpPr>
        <p:spPr/>
        <p:txBody>
          <a:bodyPr/>
          <a:lstStyle/>
          <a:p>
            <a:r>
              <a:rPr lang="en-US" dirty="0">
                <a:latin typeface="Acumin Pro SemiCondensed Black" panose="020B0506020202020204" pitchFamily="34" charset="77"/>
              </a:rPr>
              <a:t>Be Willing To Try Something Different</a:t>
            </a:r>
          </a:p>
        </p:txBody>
      </p:sp>
      <p:sp>
        <p:nvSpPr>
          <p:cNvPr id="9" name="Content Placeholder 2">
            <a:extLst>
              <a:ext uri="{FF2B5EF4-FFF2-40B4-BE49-F238E27FC236}">
                <a16:creationId xmlns:a16="http://schemas.microsoft.com/office/drawing/2014/main" id="{6C6B24AE-3D5C-EE69-9B9D-7DCAD8C79089}"/>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b="1" dirty="0">
                <a:solidFill>
                  <a:srgbClr val="152659"/>
                </a:solidFill>
                <a:latin typeface="Acumin Pro SemiCondensed" panose="020B0406020202020204" pitchFamily="34" charset="77"/>
              </a:rPr>
              <a:t>Trying something new does not mean abandoning everything that has worked in the past.</a:t>
            </a:r>
          </a:p>
          <a:p>
            <a:r>
              <a:rPr lang="en-US" b="1" dirty="0">
                <a:solidFill>
                  <a:srgbClr val="152659"/>
                </a:solidFill>
                <a:latin typeface="Acumin Pro SemiCondensed" panose="020B0406020202020204" pitchFamily="34" charset="77"/>
              </a:rPr>
              <a:t>It means being willing to experiment.</a:t>
            </a:r>
          </a:p>
          <a:p>
            <a:r>
              <a:rPr lang="en-US" b="1" dirty="0">
                <a:solidFill>
                  <a:srgbClr val="152659"/>
                </a:solidFill>
                <a:latin typeface="Acumin Pro SemiCondensed" panose="020B0406020202020204" pitchFamily="34" charset="77"/>
              </a:rPr>
              <a:t>Maybe it is a new type of membership event.</a:t>
            </a:r>
          </a:p>
          <a:p>
            <a:r>
              <a:rPr lang="en-US" b="1" dirty="0">
                <a:solidFill>
                  <a:srgbClr val="152659"/>
                </a:solidFill>
                <a:latin typeface="Acumin Pro SemiCondensed" panose="020B0406020202020204" pitchFamily="34" charset="77"/>
              </a:rPr>
              <a:t>A different way of communicating with members.</a:t>
            </a:r>
          </a:p>
          <a:p>
            <a:r>
              <a:rPr lang="en-US" b="1" dirty="0">
                <a:solidFill>
                  <a:srgbClr val="152659"/>
                </a:solidFill>
                <a:latin typeface="Acumin Pro SemiCondensed" panose="020B0406020202020204" pitchFamily="34" charset="77"/>
              </a:rPr>
              <a:t>A new fundraising idea.</a:t>
            </a:r>
          </a:p>
          <a:p>
            <a:r>
              <a:rPr lang="en-US" b="1" dirty="0">
                <a:solidFill>
                  <a:srgbClr val="152659"/>
                </a:solidFill>
                <a:latin typeface="Acumin Pro SemiCondensed" panose="020B0406020202020204" pitchFamily="34" charset="77"/>
              </a:rPr>
              <a:t>A stronger social media presence.</a:t>
            </a:r>
          </a:p>
          <a:p>
            <a:r>
              <a:rPr lang="en-US" b="1" dirty="0">
                <a:solidFill>
                  <a:srgbClr val="152659"/>
                </a:solidFill>
                <a:latin typeface="Acumin Pro SemiCondensed" panose="020B0406020202020204" pitchFamily="34" charset="77"/>
              </a:rPr>
              <a:t>A different approach to welcoming new members.</a:t>
            </a:r>
          </a:p>
          <a:p>
            <a:r>
              <a:rPr lang="en-US" b="1" dirty="0">
                <a:solidFill>
                  <a:srgbClr val="152659"/>
                </a:solidFill>
                <a:latin typeface="Acumin Pro SemiCondensed" panose="020B0406020202020204" pitchFamily="34" charset="77"/>
              </a:rPr>
              <a:t>A new way of involving younger members.</a:t>
            </a:r>
          </a:p>
          <a:p>
            <a:r>
              <a:rPr lang="en-US" b="1" dirty="0">
                <a:solidFill>
                  <a:srgbClr val="152659"/>
                </a:solidFill>
                <a:latin typeface="Acumin Pro SemiCondensed" panose="020B0406020202020204" pitchFamily="34" charset="77"/>
              </a:rPr>
              <a:t>Not every new idea will work, but we will never discover better ideas if we are afraid to try.</a:t>
            </a:r>
          </a:p>
        </p:txBody>
      </p:sp>
    </p:spTree>
    <p:extLst>
      <p:ext uri="{BB962C8B-B14F-4D97-AF65-F5344CB8AC3E}">
        <p14:creationId xmlns:p14="http://schemas.microsoft.com/office/powerpoint/2010/main" val="170778582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94FE7C-D278-B571-D7BD-7DCBF704814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1BE21C-BDF7-E850-A107-D5C331C85E8B}"/>
              </a:ext>
            </a:extLst>
          </p:cNvPr>
          <p:cNvSpPr>
            <a:spLocks noGrp="1"/>
          </p:cNvSpPr>
          <p:nvPr>
            <p:ph type="title"/>
          </p:nvPr>
        </p:nvSpPr>
        <p:spPr/>
        <p:txBody>
          <a:bodyPr/>
          <a:lstStyle/>
          <a:p>
            <a:r>
              <a:rPr lang="en-US" dirty="0">
                <a:latin typeface="Acumin Pro SemiCondensed Black" panose="020B0506020202020204" pitchFamily="34" charset="77"/>
              </a:rPr>
              <a:t>Set Bigger Goals</a:t>
            </a:r>
          </a:p>
        </p:txBody>
      </p:sp>
      <p:sp>
        <p:nvSpPr>
          <p:cNvPr id="9" name="Content Placeholder 2">
            <a:extLst>
              <a:ext uri="{FF2B5EF4-FFF2-40B4-BE49-F238E27FC236}">
                <a16:creationId xmlns:a16="http://schemas.microsoft.com/office/drawing/2014/main" id="{A11DDFA3-B1FA-8A94-AB35-E11EEFB646E3}"/>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000" b="1" dirty="0">
                <a:solidFill>
                  <a:srgbClr val="152659"/>
                </a:solidFill>
                <a:latin typeface="Acumin Pro SemiCondensed" panose="020B0406020202020204" pitchFamily="34" charset="77"/>
              </a:rPr>
              <a:t>Sometimes we limit ourselves by setting goals based only on what we accomplished last year.</a:t>
            </a:r>
          </a:p>
          <a:p>
            <a:r>
              <a:rPr lang="en-US" sz="2000" b="1" dirty="0">
                <a:solidFill>
                  <a:srgbClr val="152659"/>
                </a:solidFill>
                <a:latin typeface="Acumin Pro SemiCondensed" panose="020B0406020202020204" pitchFamily="34" charset="77"/>
              </a:rPr>
              <a:t>If we raised $10,000 last year, why not challenge ourselves to raise $12,000?</a:t>
            </a:r>
          </a:p>
          <a:p>
            <a:r>
              <a:rPr lang="en-US" sz="2000" b="1" dirty="0">
                <a:solidFill>
                  <a:srgbClr val="152659"/>
                </a:solidFill>
                <a:latin typeface="Acumin Pro SemiCondensed" panose="020B0406020202020204" pitchFamily="34" charset="77"/>
              </a:rPr>
              <a:t>If we brought in 25 new members, why not aim for 35?</a:t>
            </a:r>
          </a:p>
          <a:p>
            <a:r>
              <a:rPr lang="en-US" sz="2000" b="1" dirty="0">
                <a:solidFill>
                  <a:srgbClr val="152659"/>
                </a:solidFill>
                <a:latin typeface="Acumin Pro SemiCondensed" panose="020B0406020202020204" pitchFamily="34" charset="77"/>
              </a:rPr>
              <a:t>If 50 people attended an event, what could we do differently to bring in 75?</a:t>
            </a:r>
          </a:p>
          <a:p>
            <a:r>
              <a:rPr lang="en-US" sz="2000" b="1" dirty="0">
                <a:solidFill>
                  <a:srgbClr val="152659"/>
                </a:solidFill>
                <a:latin typeface="Acumin Pro SemiCondensed" panose="020B0406020202020204" pitchFamily="34" charset="77"/>
              </a:rPr>
              <a:t>Goals should challenge us.</a:t>
            </a:r>
          </a:p>
          <a:p>
            <a:r>
              <a:rPr lang="en-US" sz="2000" b="1" dirty="0">
                <a:solidFill>
                  <a:srgbClr val="152659"/>
                </a:solidFill>
                <a:latin typeface="Acumin Pro SemiCondensed" panose="020B0406020202020204" pitchFamily="34" charset="77"/>
              </a:rPr>
              <a:t>They should give our members something meaningful to work toward.</a:t>
            </a:r>
          </a:p>
          <a:p>
            <a:r>
              <a:rPr lang="en-US" sz="2000" b="1" dirty="0">
                <a:solidFill>
                  <a:srgbClr val="152659"/>
                </a:solidFill>
                <a:latin typeface="Acumin Pro SemiCondensed" panose="020B0406020202020204" pitchFamily="34" charset="77"/>
              </a:rPr>
              <a:t>A bigger goal creates a bigger reason to work together.</a:t>
            </a:r>
          </a:p>
        </p:txBody>
      </p:sp>
    </p:spTree>
    <p:extLst>
      <p:ext uri="{BB962C8B-B14F-4D97-AF65-F5344CB8AC3E}">
        <p14:creationId xmlns:p14="http://schemas.microsoft.com/office/powerpoint/2010/main" val="377335973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61F873-C159-6726-A9D6-7298AD00897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09421D9-0125-0DC2-D8AC-BADAB574A897}"/>
              </a:ext>
            </a:extLst>
          </p:cNvPr>
          <p:cNvSpPr>
            <a:spLocks noGrp="1"/>
          </p:cNvSpPr>
          <p:nvPr>
            <p:ph type="title"/>
          </p:nvPr>
        </p:nvSpPr>
        <p:spPr/>
        <p:txBody>
          <a:bodyPr/>
          <a:lstStyle/>
          <a:p>
            <a:r>
              <a:rPr lang="en-US" dirty="0">
                <a:latin typeface="Acumin Pro SemiCondensed Black" panose="020B0506020202020204" pitchFamily="34" charset="77"/>
              </a:rPr>
              <a:t>Honor the People Who Came Before Us</a:t>
            </a:r>
          </a:p>
        </p:txBody>
      </p:sp>
      <p:sp>
        <p:nvSpPr>
          <p:cNvPr id="9" name="Content Placeholder 2">
            <a:extLst>
              <a:ext uri="{FF2B5EF4-FFF2-40B4-BE49-F238E27FC236}">
                <a16:creationId xmlns:a16="http://schemas.microsoft.com/office/drawing/2014/main" id="{BB2F7849-3F20-BE6A-7936-B2FD9BF65703}"/>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000" b="1" dirty="0">
                <a:solidFill>
                  <a:srgbClr val="152659"/>
                </a:solidFill>
                <a:latin typeface="Acumin Pro SemiCondensed" panose="020B0406020202020204" pitchFamily="34" charset="77"/>
              </a:rPr>
              <a:t>The Fraternal Order of Eagles became what it is today because generations of Brothers and Sisters refused to settle.</a:t>
            </a:r>
          </a:p>
          <a:p>
            <a:r>
              <a:rPr lang="en-US" sz="2000" b="1" dirty="0">
                <a:solidFill>
                  <a:srgbClr val="152659"/>
                </a:solidFill>
                <a:latin typeface="Acumin Pro SemiCondensed" panose="020B0406020202020204" pitchFamily="34" charset="77"/>
              </a:rPr>
              <a:t>They built Aeries and Auxiliaries.</a:t>
            </a:r>
          </a:p>
          <a:p>
            <a:r>
              <a:rPr lang="en-US" sz="2000" b="1" dirty="0">
                <a:solidFill>
                  <a:srgbClr val="152659"/>
                </a:solidFill>
                <a:latin typeface="Acumin Pro SemiCondensed" panose="020B0406020202020204" pitchFamily="34" charset="77"/>
              </a:rPr>
              <a:t>They recruited members.</a:t>
            </a:r>
          </a:p>
          <a:p>
            <a:r>
              <a:rPr lang="en-US" sz="2000" b="1" dirty="0">
                <a:solidFill>
                  <a:srgbClr val="152659"/>
                </a:solidFill>
                <a:latin typeface="Acumin Pro SemiCondensed" panose="020B0406020202020204" pitchFamily="34" charset="77"/>
              </a:rPr>
              <a:t>They supported communities.</a:t>
            </a:r>
          </a:p>
          <a:p>
            <a:r>
              <a:rPr lang="en-US" sz="2000" b="1" dirty="0">
                <a:solidFill>
                  <a:srgbClr val="152659"/>
                </a:solidFill>
                <a:latin typeface="Acumin Pro SemiCondensed" panose="020B0406020202020204" pitchFamily="34" charset="77"/>
              </a:rPr>
              <a:t>They raised money for important causes.</a:t>
            </a:r>
          </a:p>
          <a:p>
            <a:r>
              <a:rPr lang="en-US" sz="2000" b="1" dirty="0">
                <a:solidFill>
                  <a:srgbClr val="152659"/>
                </a:solidFill>
                <a:latin typeface="Acumin Pro SemiCondensed" panose="020B0406020202020204" pitchFamily="34" charset="77"/>
              </a:rPr>
              <a:t>They fought for ideas they believed could improve people's lives.</a:t>
            </a:r>
          </a:p>
          <a:p>
            <a:r>
              <a:rPr lang="en-US" sz="2000" b="1" dirty="0">
                <a:solidFill>
                  <a:srgbClr val="152659"/>
                </a:solidFill>
                <a:latin typeface="Acumin Pro SemiCondensed" panose="020B0406020202020204" pitchFamily="34" charset="77"/>
              </a:rPr>
              <a:t>The best way to honor their work is not simply to preserve what they built.</a:t>
            </a:r>
          </a:p>
          <a:p>
            <a:r>
              <a:rPr lang="en-US" sz="2000" b="1" dirty="0">
                <a:solidFill>
                  <a:srgbClr val="152659"/>
                </a:solidFill>
                <a:latin typeface="Acumin Pro SemiCondensed" panose="020B0406020202020204" pitchFamily="34" charset="77"/>
              </a:rPr>
              <a:t>It is to continue building upon it.</a:t>
            </a:r>
          </a:p>
        </p:txBody>
      </p:sp>
    </p:spTree>
    <p:extLst>
      <p:ext uri="{BB962C8B-B14F-4D97-AF65-F5344CB8AC3E}">
        <p14:creationId xmlns:p14="http://schemas.microsoft.com/office/powerpoint/2010/main" val="42098126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A263C1C-BEDE-9F58-F458-2B1B93807A5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924B05B-FC74-3A00-7081-038A00FB51D6}"/>
              </a:ext>
            </a:extLst>
          </p:cNvPr>
          <p:cNvSpPr>
            <a:spLocks noGrp="1"/>
          </p:cNvSpPr>
          <p:nvPr>
            <p:ph type="title"/>
          </p:nvPr>
        </p:nvSpPr>
        <p:spPr/>
        <p:txBody>
          <a:bodyPr/>
          <a:lstStyle/>
          <a:p>
            <a:r>
              <a:rPr lang="en-US" dirty="0">
                <a:latin typeface="Acumin Pro SemiCondensed Black" panose="020B0506020202020204" pitchFamily="34" charset="77"/>
              </a:rPr>
              <a:t>Leadership Means Moving Forward</a:t>
            </a:r>
          </a:p>
        </p:txBody>
      </p:sp>
      <p:sp>
        <p:nvSpPr>
          <p:cNvPr id="9" name="Content Placeholder 2">
            <a:extLst>
              <a:ext uri="{FF2B5EF4-FFF2-40B4-BE49-F238E27FC236}">
                <a16:creationId xmlns:a16="http://schemas.microsoft.com/office/drawing/2014/main" id="{7AC0F997-9E22-FBF3-FD6F-2AA3769A0B55}"/>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b="1" dirty="0">
                <a:solidFill>
                  <a:srgbClr val="152659"/>
                </a:solidFill>
                <a:latin typeface="Acumin Pro SemiCondensed" panose="020B0406020202020204" pitchFamily="34" charset="77"/>
              </a:rPr>
              <a:t>Leadership is not just about managing what already exists.</a:t>
            </a:r>
          </a:p>
          <a:p>
            <a:r>
              <a:rPr lang="en-US" b="1" dirty="0">
                <a:solidFill>
                  <a:srgbClr val="152659"/>
                </a:solidFill>
                <a:latin typeface="Acumin Pro SemiCondensed" panose="020B0406020202020204" pitchFamily="34" charset="77"/>
              </a:rPr>
              <a:t>Leadership means helping people see what is possible.</a:t>
            </a:r>
          </a:p>
          <a:p>
            <a:r>
              <a:rPr lang="en-US" b="1" dirty="0">
                <a:solidFill>
                  <a:srgbClr val="152659"/>
                </a:solidFill>
                <a:latin typeface="Acumin Pro SemiCondensed" panose="020B0406020202020204" pitchFamily="34" charset="77"/>
              </a:rPr>
              <a:t>It means asking questions. Encouraging ideas. Listening to members. Taking calculated risks. Learning from mistakes. And giving people the confidence to try something new.</a:t>
            </a:r>
          </a:p>
          <a:p>
            <a:r>
              <a:rPr lang="en-US" b="1" dirty="0">
                <a:solidFill>
                  <a:srgbClr val="152659"/>
                </a:solidFill>
                <a:latin typeface="Acumin Pro SemiCondensed" panose="020B0406020202020204" pitchFamily="34" charset="77"/>
              </a:rPr>
              <a:t>Strong leaders do not say, “That is the way we have always done it.”</a:t>
            </a:r>
          </a:p>
          <a:p>
            <a:r>
              <a:rPr lang="en-US" b="1" dirty="0">
                <a:solidFill>
                  <a:srgbClr val="152659"/>
                </a:solidFill>
                <a:latin typeface="Acumin Pro SemiCondensed" panose="020B0406020202020204" pitchFamily="34" charset="77"/>
              </a:rPr>
              <a:t>Strong leaders ask:</a:t>
            </a:r>
          </a:p>
          <a:p>
            <a:pPr lvl="1"/>
            <a:r>
              <a:rPr lang="en-US" b="1" dirty="0">
                <a:solidFill>
                  <a:srgbClr val="152659"/>
                </a:solidFill>
                <a:latin typeface="Acumin Pro SemiCondensed" panose="020B0406020202020204" pitchFamily="34" charset="77"/>
              </a:rPr>
              <a:t>“How can we make it better?”</a:t>
            </a:r>
          </a:p>
        </p:txBody>
      </p:sp>
    </p:spTree>
    <p:extLst>
      <p:ext uri="{BB962C8B-B14F-4D97-AF65-F5344CB8AC3E}">
        <p14:creationId xmlns:p14="http://schemas.microsoft.com/office/powerpoint/2010/main" val="7511198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3082B3-06B0-F554-3BC9-B154B6976B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5AAC7A-C308-4D09-F1B5-26EBF7B6F937}"/>
              </a:ext>
            </a:extLst>
          </p:cNvPr>
          <p:cNvSpPr>
            <a:spLocks noGrp="1"/>
          </p:cNvSpPr>
          <p:nvPr>
            <p:ph type="title"/>
          </p:nvPr>
        </p:nvSpPr>
        <p:spPr/>
        <p:txBody>
          <a:bodyPr/>
          <a:lstStyle/>
          <a:p>
            <a:r>
              <a:rPr lang="en-US" dirty="0">
                <a:latin typeface="Acumin Pro SemiCondensed Black" panose="020B0506020202020204" pitchFamily="34" charset="77"/>
              </a:rPr>
              <a:t>Make the Most of Your Year</a:t>
            </a:r>
          </a:p>
        </p:txBody>
      </p:sp>
      <p:sp>
        <p:nvSpPr>
          <p:cNvPr id="9" name="Content Placeholder 2">
            <a:extLst>
              <a:ext uri="{FF2B5EF4-FFF2-40B4-BE49-F238E27FC236}">
                <a16:creationId xmlns:a16="http://schemas.microsoft.com/office/drawing/2014/main" id="{15C00B2A-51ED-4624-353C-5BFD1407D32A}"/>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400" b="1" dirty="0">
                <a:solidFill>
                  <a:srgbClr val="152659"/>
                </a:solidFill>
                <a:latin typeface="Acumin Pro SemiCondensed" panose="020B0406020202020204" pitchFamily="34" charset="77"/>
              </a:rPr>
              <a:t>Every year gives us a limited amount of time to make a difference.</a:t>
            </a:r>
          </a:p>
          <a:p>
            <a:r>
              <a:rPr lang="en-US" sz="2400" b="1" dirty="0">
                <a:solidFill>
                  <a:srgbClr val="152659"/>
                </a:solidFill>
                <a:latin typeface="Acumin Pro SemiCondensed" panose="020B0406020202020204" pitchFamily="34" charset="77"/>
              </a:rPr>
              <a:t>Do not let the year pass simply repeating the same activities and expecting different results.</a:t>
            </a:r>
          </a:p>
          <a:p>
            <a:r>
              <a:rPr lang="en-US" sz="2400" b="1" dirty="0">
                <a:solidFill>
                  <a:srgbClr val="152659"/>
                </a:solidFill>
                <a:latin typeface="Acumin Pro SemiCondensed" panose="020B0406020202020204" pitchFamily="34" charset="77"/>
              </a:rPr>
              <a:t>Choose one thing your Aerie or Auxiliary can improve.</a:t>
            </a:r>
          </a:p>
          <a:p>
            <a:r>
              <a:rPr lang="en-US" sz="2400" b="1" dirty="0">
                <a:solidFill>
                  <a:srgbClr val="152659"/>
                </a:solidFill>
                <a:latin typeface="Acumin Pro SemiCondensed" panose="020B0406020202020204" pitchFamily="34" charset="77"/>
              </a:rPr>
              <a:t>Choose one new idea to try.</a:t>
            </a:r>
          </a:p>
          <a:p>
            <a:r>
              <a:rPr lang="en-US" sz="2400" b="1" dirty="0">
                <a:solidFill>
                  <a:srgbClr val="152659"/>
                </a:solidFill>
                <a:latin typeface="Acumin Pro SemiCondensed" panose="020B0406020202020204" pitchFamily="34" charset="77"/>
              </a:rPr>
              <a:t>Choose one goal that stretches your organization beyond what it accomplished last year.</a:t>
            </a:r>
          </a:p>
          <a:p>
            <a:r>
              <a:rPr lang="en-US" sz="2400" b="1" dirty="0">
                <a:solidFill>
                  <a:srgbClr val="152659"/>
                </a:solidFill>
                <a:latin typeface="Acumin Pro SemiCondensed" panose="020B0406020202020204" pitchFamily="34" charset="77"/>
              </a:rPr>
              <a:t>Small improvements, repeated over time, can create tremendous change.</a:t>
            </a:r>
          </a:p>
        </p:txBody>
      </p:sp>
    </p:spTree>
    <p:extLst>
      <p:ext uri="{BB962C8B-B14F-4D97-AF65-F5344CB8AC3E}">
        <p14:creationId xmlns:p14="http://schemas.microsoft.com/office/powerpoint/2010/main" val="25739614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C360FBE-1FE8-7EBC-68A2-1C8C3384292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4FF07A3-D69F-7DCA-9ED8-C12F8D73C612}"/>
              </a:ext>
            </a:extLst>
          </p:cNvPr>
          <p:cNvSpPr>
            <a:spLocks noGrp="1"/>
          </p:cNvSpPr>
          <p:nvPr>
            <p:ph type="title"/>
          </p:nvPr>
        </p:nvSpPr>
        <p:spPr/>
        <p:txBody>
          <a:bodyPr/>
          <a:lstStyle/>
          <a:p>
            <a:r>
              <a:rPr lang="en-US" dirty="0">
                <a:latin typeface="Acumin Pro SemiCondensed Black" panose="020B0506020202020204" pitchFamily="34" charset="77"/>
              </a:rPr>
              <a:t>We Deserve More!</a:t>
            </a:r>
          </a:p>
        </p:txBody>
      </p:sp>
      <p:sp>
        <p:nvSpPr>
          <p:cNvPr id="9" name="Content Placeholder 2">
            <a:extLst>
              <a:ext uri="{FF2B5EF4-FFF2-40B4-BE49-F238E27FC236}">
                <a16:creationId xmlns:a16="http://schemas.microsoft.com/office/drawing/2014/main" id="{E69CCC84-30BB-EA21-7125-6A88A36F9F1E}"/>
              </a:ext>
            </a:extLst>
          </p:cNvPr>
          <p:cNvSpPr txBox="1">
            <a:spLocks/>
          </p:cNvSpPr>
          <p:nvPr/>
        </p:nvSpPr>
        <p:spPr bwMode="auto">
          <a:xfrm>
            <a:off x="318677" y="2320950"/>
            <a:ext cx="11256885" cy="4351415"/>
          </a:xfrm>
          <a:prstGeom prst="rect">
            <a:avLst/>
          </a:prstGeom>
          <a:effectLst/>
        </p:spPr>
        <p:txBody>
          <a:bodyPr vert="horz" wrap="square" lIns="91440" tIns="45720" rIns="91440" bIns="45720" numCol="1" rtlCol="0" anchor="ctr" anchorCtr="0" compatLnSpc="1">
            <a:prstTxWarp prst="textNoShape">
              <a:avLst/>
            </a:prstTxWarp>
            <a:normAutofit/>
          </a:bodyPr>
          <a:lstStyle>
            <a:lvl1pPr marL="342900" indent="-342900" algn="l" defTabSz="457200" rtl="0" eaLnBrk="1" fontAlgn="base" hangingPunct="1">
              <a:spcBef>
                <a:spcPct val="20000"/>
              </a:spcBef>
              <a:spcAft>
                <a:spcPts val="600"/>
              </a:spcAft>
              <a:buClr>
                <a:schemeClr val="accent1"/>
              </a:buClr>
              <a:buFont typeface="Wingdings 2" panose="05020102010507070707" pitchFamily="18" charset="2"/>
              <a:buChar char=""/>
              <a:defRPr kern="1200">
                <a:solidFill>
                  <a:schemeClr val="tx1"/>
                </a:solidFill>
                <a:latin typeface="+mn-lt"/>
                <a:ea typeface="+mn-ea"/>
                <a:cs typeface="+mn-cs"/>
              </a:defRPr>
            </a:lvl1pPr>
            <a:lvl2pPr marL="742950" indent="-285750" algn="l" defTabSz="457200" rtl="0" eaLnBrk="1" fontAlgn="base" hangingPunct="1">
              <a:spcBef>
                <a:spcPct val="20000"/>
              </a:spcBef>
              <a:spcAft>
                <a:spcPts val="600"/>
              </a:spcAft>
              <a:buClr>
                <a:schemeClr val="accent1"/>
              </a:buClr>
              <a:buFont typeface="Wingdings 2" panose="05020102010507070707" pitchFamily="18" charset="2"/>
              <a:buChar char=""/>
              <a:defRPr sz="1600" kern="1200">
                <a:solidFill>
                  <a:schemeClr val="tx1"/>
                </a:solidFill>
                <a:latin typeface="+mn-lt"/>
                <a:ea typeface="+mn-ea"/>
                <a:cs typeface="+mn-cs"/>
              </a:defRPr>
            </a:lvl2pPr>
            <a:lvl3pPr marL="11430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400" kern="1200">
                <a:solidFill>
                  <a:schemeClr val="tx1"/>
                </a:solidFill>
                <a:latin typeface="+mn-lt"/>
                <a:ea typeface="+mn-ea"/>
                <a:cs typeface="+mn-cs"/>
              </a:defRPr>
            </a:lvl3pPr>
            <a:lvl4pPr marL="16002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4pPr>
            <a:lvl5pPr marL="2057400" indent="-228600" algn="l" defTabSz="457200" rtl="0" eaLnBrk="1" fontAlgn="base" hangingPunct="1">
              <a:spcBef>
                <a:spcPct val="20000"/>
              </a:spcBef>
              <a:spcAft>
                <a:spcPts val="600"/>
              </a:spcAft>
              <a:buClr>
                <a:schemeClr val="accent1"/>
              </a:buClr>
              <a:buFont typeface="Wingdings 2" panose="05020102010507070707" pitchFamily="18"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a:lstStyle>
          <a:p>
            <a:r>
              <a:rPr lang="en-US" sz="2000" b="1" dirty="0">
                <a:solidFill>
                  <a:srgbClr val="152659"/>
                </a:solidFill>
                <a:latin typeface="Acumin Pro SemiCondensed" panose="020B0406020202020204" pitchFamily="34" charset="77"/>
              </a:rPr>
              <a:t>Our organization deserves more than complacency.</a:t>
            </a:r>
          </a:p>
          <a:p>
            <a:r>
              <a:rPr lang="en-US" sz="2000" b="1" dirty="0">
                <a:solidFill>
                  <a:srgbClr val="152659"/>
                </a:solidFill>
                <a:latin typeface="Acumin Pro SemiCondensed" panose="020B0406020202020204" pitchFamily="34" charset="77"/>
              </a:rPr>
              <a:t>It deserves ambition. It deserves creativity. It deserves strong leadership and bigger goals.</a:t>
            </a:r>
          </a:p>
          <a:p>
            <a:r>
              <a:rPr lang="en-US" sz="2000" b="1" dirty="0">
                <a:solidFill>
                  <a:srgbClr val="152659"/>
                </a:solidFill>
                <a:latin typeface="Acumin Pro SemiCondensed" panose="020B0406020202020204" pitchFamily="34" charset="77"/>
              </a:rPr>
              <a:t>And it deserves members who are willing to continue the work started by the Brothers and Sisters who came before us.</a:t>
            </a:r>
          </a:p>
          <a:p>
            <a:r>
              <a:rPr lang="en-US" sz="2000" b="1" dirty="0">
                <a:solidFill>
                  <a:srgbClr val="152659"/>
                </a:solidFill>
                <a:latin typeface="Acumin Pro SemiCondensed" panose="020B0406020202020204" pitchFamily="34" charset="77"/>
              </a:rPr>
              <a:t>This year, challenge yourself and challenge your Aerie or Auxiliary.</a:t>
            </a:r>
          </a:p>
          <a:p>
            <a:r>
              <a:rPr lang="en-US" sz="2000" b="1" dirty="0">
                <a:solidFill>
                  <a:srgbClr val="152659"/>
                </a:solidFill>
                <a:latin typeface="Acumin Pro SemiCondensed" panose="020B0406020202020204" pitchFamily="34" charset="77"/>
              </a:rPr>
              <a:t>Try something new. Raise the bar. Find a better way.</a:t>
            </a:r>
          </a:p>
          <a:p>
            <a:r>
              <a:rPr lang="en-US" sz="2000" b="1" dirty="0">
                <a:solidFill>
                  <a:srgbClr val="152659"/>
                </a:solidFill>
                <a:latin typeface="Acumin Pro SemiCondensed" panose="020B0406020202020204" pitchFamily="34" charset="77"/>
              </a:rPr>
              <a:t>Because the future of the Fraternal Order of Eagles will not be built by simply doing what we have always done. It will be built by people who are willing to lead us toward what comes next.</a:t>
            </a:r>
          </a:p>
        </p:txBody>
      </p:sp>
    </p:spTree>
    <p:extLst>
      <p:ext uri="{BB962C8B-B14F-4D97-AF65-F5344CB8AC3E}">
        <p14:creationId xmlns:p14="http://schemas.microsoft.com/office/powerpoint/2010/main" val="3634507928"/>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Theme1">
  <a:themeElements>
    <a:clrScheme name="Custom 1">
      <a:dk1>
        <a:sysClr val="windowText" lastClr="000000"/>
      </a:dk1>
      <a:lt1>
        <a:sysClr val="window" lastClr="FFFFFF"/>
      </a:lt1>
      <a:dk2>
        <a:srgbClr val="212121"/>
      </a:dk2>
      <a:lt2>
        <a:srgbClr val="636363"/>
      </a:lt2>
      <a:accent1>
        <a:srgbClr val="900E18"/>
      </a:accent1>
      <a:accent2>
        <a:srgbClr val="002060"/>
      </a:accent2>
      <a:accent3>
        <a:srgbClr val="D81624"/>
      </a:accent3>
      <a:accent4>
        <a:srgbClr val="0070C0"/>
      </a:accent4>
      <a:accent5>
        <a:srgbClr val="ED515C"/>
      </a:accent5>
      <a:accent6>
        <a:srgbClr val="00B0F0"/>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Theme1" id="{B2BD5B1C-D734-435F-A120-BAB4874DEBBA}" vid="{CB0190F2-D8A0-4CC5-B16A-729C37AB69D2}"/>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0C153B150505F941A9BEE00CDF559BE7" ma:contentTypeVersion="15" ma:contentTypeDescription="Create a new document." ma:contentTypeScope="" ma:versionID="44baf0a83c525e86cc58e3c4ae155550">
  <xsd:schema xmlns:xsd="http://www.w3.org/2001/XMLSchema" xmlns:xs="http://www.w3.org/2001/XMLSchema" xmlns:p="http://schemas.microsoft.com/office/2006/metadata/properties" xmlns:ns2="3d23c7fb-c4e9-4e33-b2f9-9b4ec7429899" xmlns:ns3="765c9c6c-c466-4a2c-9f7a-e60e6f7cbf2e" targetNamespace="http://schemas.microsoft.com/office/2006/metadata/properties" ma:root="true" ma:fieldsID="43d1e507958431abbf10754ae75497cf" ns2:_="" ns3:_="">
    <xsd:import namespace="3d23c7fb-c4e9-4e33-b2f9-9b4ec7429899"/>
    <xsd:import namespace="765c9c6c-c466-4a2c-9f7a-e60e6f7cbf2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OCR" minOccurs="0"/>
                <xsd:element ref="ns2:MediaServiceGenerationTime" minOccurs="0"/>
                <xsd:element ref="ns2:MediaServiceEventHashCode" minOccurs="0"/>
                <xsd:element ref="ns2:MediaServiceDateTaken" minOccurs="0"/>
                <xsd:element ref="ns2:MediaLengthInSeconds" minOccurs="0"/>
                <xsd:element ref="ns2:MediaServiceLocation" minOccurs="0"/>
                <xsd:element ref="ns3:SharedWithUsers" minOccurs="0"/>
                <xsd:element ref="ns3:SharedWithDetails"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3d23c7fb-c4e9-4e33-b2f9-9b4ec7429899"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Image Tags" ma:readOnly="false" ma:fieldId="{5cf76f15-5ced-4ddc-b409-7134ff3c332f}" ma:taxonomyMulti="true" ma:sspId="5ba85044-8583-42c2-be18-0188be91c41a"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dexed="true" ma:internalName="MediaServiceDateTaken" ma:readOnly="true">
      <xsd:simpleType>
        <xsd:restriction base="dms:Text"/>
      </xsd:simpleType>
    </xsd:element>
    <xsd:element name="MediaLengthInSeconds" ma:index="17" nillable="true" ma:displayName="MediaLengthInSeconds" ma:hidden="true" ma:internalName="MediaLengthInSeconds" ma:readOnly="true">
      <xsd:simpleType>
        <xsd:restriction base="dms:Unknown"/>
      </xsd:simpleType>
    </xsd:element>
    <xsd:element name="MediaServiceLocation" ma:index="18"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765c9c6c-c466-4a2c-9f7a-e60e6f7cbf2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cc51361c-d87b-43ac-9a46-4ee0bc9ac13b}" ma:internalName="TaxCatchAll" ma:showField="CatchAllData" ma:web="765c9c6c-c466-4a2c-9f7a-e60e6f7cbf2e">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3d23c7fb-c4e9-4e33-b2f9-9b4ec7429899">
      <Terms xmlns="http://schemas.microsoft.com/office/infopath/2007/PartnerControls"/>
    </lcf76f155ced4ddcb4097134ff3c332f>
    <TaxCatchAll xmlns="765c9c6c-c466-4a2c-9f7a-e60e6f7cbf2e" xsi:nil="true"/>
  </documentManagement>
</p:properties>
</file>

<file path=customXml/itemProps1.xml><?xml version="1.0" encoding="utf-8"?>
<ds:datastoreItem xmlns:ds="http://schemas.openxmlformats.org/officeDocument/2006/customXml" ds:itemID="{273AE2F5-F34E-4331-A63E-8514CA2EC2D4}">
  <ds:schemaRefs>
    <ds:schemaRef ds:uri="http://schemas.microsoft.com/sharepoint/v3/contenttype/forms"/>
  </ds:schemaRefs>
</ds:datastoreItem>
</file>

<file path=customXml/itemProps2.xml><?xml version="1.0" encoding="utf-8"?>
<ds:datastoreItem xmlns:ds="http://schemas.openxmlformats.org/officeDocument/2006/customXml" ds:itemID="{841D7004-9809-4BEC-9AC5-70AD163F55C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3d23c7fb-c4e9-4e33-b2f9-9b4ec7429899"/>
    <ds:schemaRef ds:uri="765c9c6c-c466-4a2c-9f7a-e60e6f7cbf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FEAF4911-6898-4D4B-B0E5-FA0B65E4D11C}">
  <ds:schemaRefs>
    <ds:schemaRef ds:uri="http://purl.org/dc/dcmitype/"/>
    <ds:schemaRef ds:uri="http://schemas.microsoft.com/office/2006/metadata/properties"/>
    <ds:schemaRef ds:uri="http://purl.org/dc/elements/1.1/"/>
    <ds:schemaRef ds:uri="http://schemas.openxmlformats.org/package/2006/metadata/core-properties"/>
    <ds:schemaRef ds:uri="3d23c7fb-c4e9-4e33-b2f9-9b4ec7429899"/>
    <ds:schemaRef ds:uri="http://purl.org/dc/terms/"/>
    <ds:schemaRef ds:uri="765c9c6c-c466-4a2c-9f7a-e60e6f7cbf2e"/>
    <ds:schemaRef ds:uri="http://schemas.microsoft.com/office/2006/documentManagement/types"/>
    <ds:schemaRef ds:uri="http://schemas.microsoft.com/office/infopath/2007/PartnerControl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Theme1</Template>
  <TotalTime>1517</TotalTime>
  <Words>898</Words>
  <Application>Microsoft Macintosh PowerPoint</Application>
  <PresentationFormat>Widescreen</PresentationFormat>
  <Paragraphs>77</Paragraphs>
  <Slides>11</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11</vt:i4>
      </vt:variant>
    </vt:vector>
  </HeadingPairs>
  <TitlesOfParts>
    <vt:vector size="17" baseType="lpstr">
      <vt:lpstr>Acumin Pro SemiCondensed</vt:lpstr>
      <vt:lpstr>Acumin Pro SemiCondensed Black</vt:lpstr>
      <vt:lpstr>Arial</vt:lpstr>
      <vt:lpstr>Century Gothic</vt:lpstr>
      <vt:lpstr>Wingdings 2</vt:lpstr>
      <vt:lpstr>Theme1</vt:lpstr>
      <vt:lpstr>PowerPoint Presentation</vt:lpstr>
      <vt:lpstr>Strong Communication is Key</vt:lpstr>
      <vt:lpstr>”We’ve Always Done It That Way”</vt:lpstr>
      <vt:lpstr>Don’t Settle for Good Enough</vt:lpstr>
      <vt:lpstr>Better Ourselves to Better Our Organization</vt:lpstr>
      <vt:lpstr>Be Willing To Try Something Different</vt:lpstr>
      <vt:lpstr>Set Bigger Goals</vt:lpstr>
      <vt:lpstr>Honor the People Who Came Before Us</vt:lpstr>
      <vt:lpstr>Leadership Means Moving Forward</vt:lpstr>
      <vt:lpstr>Make the Most of Your Year</vt:lpstr>
      <vt:lpstr>We Deserve More!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Zack Timmons</dc:creator>
  <cp:lastModifiedBy>Zack Timmons</cp:lastModifiedBy>
  <cp:revision>60</cp:revision>
  <dcterms:created xsi:type="dcterms:W3CDTF">2019-02-25T14:57:32Z</dcterms:created>
  <dcterms:modified xsi:type="dcterms:W3CDTF">2026-09-05T03:37:40Z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0x0101000C153B150505F941A9BEE00CDF559BE7</vt:lpwstr>
  </property>
  <property fmtid="{D5CDD505-2E9C-101B-9397-08002B2CF9AE}" pid="3" name="MediaServiceImageTags">
    <vt:lpwstr/>
  </property>
</Properties>
</file>